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3179" y="1937004"/>
            <a:ext cx="7229856" cy="7101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5944" y="2699004"/>
            <a:ext cx="2506979" cy="7101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85872" y="265303"/>
            <a:ext cx="7620254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0310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5037" y="818401"/>
                </a:lnTo>
                <a:lnTo>
                  <a:pt x="108877" y="815423"/>
                </a:lnTo>
                <a:lnTo>
                  <a:pt x="161961" y="810518"/>
                </a:lnTo>
                <a:lnTo>
                  <a:pt x="214229" y="803732"/>
                </a:lnTo>
                <a:lnTo>
                  <a:pt x="265616" y="795113"/>
                </a:lnTo>
                <a:lnTo>
                  <a:pt x="316061" y="784707"/>
                </a:lnTo>
                <a:lnTo>
                  <a:pt x="365501" y="772562"/>
                </a:lnTo>
                <a:lnTo>
                  <a:pt x="413874" y="758723"/>
                </a:lnTo>
                <a:lnTo>
                  <a:pt x="461116" y="743239"/>
                </a:lnTo>
                <a:lnTo>
                  <a:pt x="507165" y="726156"/>
                </a:lnTo>
                <a:lnTo>
                  <a:pt x="551959" y="707521"/>
                </a:lnTo>
                <a:lnTo>
                  <a:pt x="595434" y="687382"/>
                </a:lnTo>
                <a:lnTo>
                  <a:pt x="637529" y="665784"/>
                </a:lnTo>
                <a:lnTo>
                  <a:pt x="678181" y="642775"/>
                </a:lnTo>
                <a:lnTo>
                  <a:pt x="717327" y="618403"/>
                </a:lnTo>
                <a:lnTo>
                  <a:pt x="754904" y="592713"/>
                </a:lnTo>
                <a:lnTo>
                  <a:pt x="790851" y="565754"/>
                </a:lnTo>
                <a:lnTo>
                  <a:pt x="825103" y="537571"/>
                </a:lnTo>
                <a:lnTo>
                  <a:pt x="857600" y="508212"/>
                </a:lnTo>
                <a:lnTo>
                  <a:pt x="888278" y="477724"/>
                </a:lnTo>
                <a:lnTo>
                  <a:pt x="917074" y="446154"/>
                </a:lnTo>
                <a:lnTo>
                  <a:pt x="943926" y="413549"/>
                </a:lnTo>
                <a:lnTo>
                  <a:pt x="968772" y="379956"/>
                </a:lnTo>
                <a:lnTo>
                  <a:pt x="991549" y="345421"/>
                </a:lnTo>
                <a:lnTo>
                  <a:pt x="1012193" y="309992"/>
                </a:lnTo>
                <a:lnTo>
                  <a:pt x="1030644" y="273715"/>
                </a:lnTo>
                <a:lnTo>
                  <a:pt x="1046837" y="236638"/>
                </a:lnTo>
                <a:lnTo>
                  <a:pt x="1060711" y="198808"/>
                </a:lnTo>
                <a:lnTo>
                  <a:pt x="1072203" y="160271"/>
                </a:lnTo>
                <a:lnTo>
                  <a:pt x="1081250" y="121075"/>
                </a:lnTo>
                <a:lnTo>
                  <a:pt x="1087789" y="81267"/>
                </a:lnTo>
                <a:lnTo>
                  <a:pt x="1091759" y="40892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1091759" y="40892"/>
                </a:lnTo>
                <a:lnTo>
                  <a:pt x="1087790" y="81267"/>
                </a:lnTo>
                <a:lnTo>
                  <a:pt x="1081250" y="121075"/>
                </a:lnTo>
                <a:lnTo>
                  <a:pt x="1072203" y="160271"/>
                </a:lnTo>
                <a:lnTo>
                  <a:pt x="1060711" y="198808"/>
                </a:lnTo>
                <a:lnTo>
                  <a:pt x="1046837" y="236638"/>
                </a:lnTo>
                <a:lnTo>
                  <a:pt x="1030644" y="273715"/>
                </a:lnTo>
                <a:lnTo>
                  <a:pt x="1012194" y="309992"/>
                </a:lnTo>
                <a:lnTo>
                  <a:pt x="991549" y="345421"/>
                </a:lnTo>
                <a:lnTo>
                  <a:pt x="968772" y="379956"/>
                </a:lnTo>
                <a:lnTo>
                  <a:pt x="943927" y="413549"/>
                </a:lnTo>
                <a:lnTo>
                  <a:pt x="917074" y="446154"/>
                </a:lnTo>
                <a:lnTo>
                  <a:pt x="888278" y="477724"/>
                </a:lnTo>
                <a:lnTo>
                  <a:pt x="857600" y="508212"/>
                </a:lnTo>
                <a:lnTo>
                  <a:pt x="825104" y="537571"/>
                </a:lnTo>
                <a:lnTo>
                  <a:pt x="790851" y="565754"/>
                </a:lnTo>
                <a:lnTo>
                  <a:pt x="754904" y="592713"/>
                </a:lnTo>
                <a:lnTo>
                  <a:pt x="717327" y="618403"/>
                </a:lnTo>
                <a:lnTo>
                  <a:pt x="678181" y="642775"/>
                </a:lnTo>
                <a:lnTo>
                  <a:pt x="637529" y="665784"/>
                </a:lnTo>
                <a:lnTo>
                  <a:pt x="595434" y="687382"/>
                </a:lnTo>
                <a:lnTo>
                  <a:pt x="551959" y="707521"/>
                </a:lnTo>
                <a:lnTo>
                  <a:pt x="507165" y="726156"/>
                </a:lnTo>
                <a:lnTo>
                  <a:pt x="461116" y="743239"/>
                </a:lnTo>
                <a:lnTo>
                  <a:pt x="413874" y="758723"/>
                </a:lnTo>
                <a:lnTo>
                  <a:pt x="365502" y="772562"/>
                </a:lnTo>
                <a:lnTo>
                  <a:pt x="316062" y="784707"/>
                </a:lnTo>
                <a:lnTo>
                  <a:pt x="265617" y="795113"/>
                </a:lnTo>
                <a:lnTo>
                  <a:pt x="214229" y="803732"/>
                </a:lnTo>
                <a:lnTo>
                  <a:pt x="161961" y="810518"/>
                </a:lnTo>
                <a:lnTo>
                  <a:pt x="108877" y="815423"/>
                </a:lnTo>
                <a:lnTo>
                  <a:pt x="55037" y="818401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04" y="6095"/>
            <a:ext cx="2351532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25094" y="21081"/>
            <a:ext cx="2270125" cy="1702435"/>
          </a:xfrm>
          <a:custGeom>
            <a:avLst/>
            <a:gdLst/>
            <a:ahLst/>
            <a:cxnLst/>
            <a:rect l="l" t="t" r="r" b="b"/>
            <a:pathLst>
              <a:path w="2270125" h="1702435">
                <a:moveTo>
                  <a:pt x="0" y="851154"/>
                </a:moveTo>
                <a:lnTo>
                  <a:pt x="1308" y="809919"/>
                </a:lnTo>
                <a:lnTo>
                  <a:pt x="5194" y="769190"/>
                </a:lnTo>
                <a:lnTo>
                  <a:pt x="11599" y="729012"/>
                </a:lnTo>
                <a:lnTo>
                  <a:pt x="20462" y="689429"/>
                </a:lnTo>
                <a:lnTo>
                  <a:pt x="31724" y="650486"/>
                </a:lnTo>
                <a:lnTo>
                  <a:pt x="45326" y="612227"/>
                </a:lnTo>
                <a:lnTo>
                  <a:pt x="61208" y="574698"/>
                </a:lnTo>
                <a:lnTo>
                  <a:pt x="79312" y="537942"/>
                </a:lnTo>
                <a:lnTo>
                  <a:pt x="99576" y="502004"/>
                </a:lnTo>
                <a:lnTo>
                  <a:pt x="121943" y="466930"/>
                </a:lnTo>
                <a:lnTo>
                  <a:pt x="146353" y="432763"/>
                </a:lnTo>
                <a:lnTo>
                  <a:pt x="172745" y="399548"/>
                </a:lnTo>
                <a:lnTo>
                  <a:pt x="201062" y="367330"/>
                </a:lnTo>
                <a:lnTo>
                  <a:pt x="231243" y="336153"/>
                </a:lnTo>
                <a:lnTo>
                  <a:pt x="263228" y="306062"/>
                </a:lnTo>
                <a:lnTo>
                  <a:pt x="296959" y="277102"/>
                </a:lnTo>
                <a:lnTo>
                  <a:pt x="332376" y="249316"/>
                </a:lnTo>
                <a:lnTo>
                  <a:pt x="369419" y="222751"/>
                </a:lnTo>
                <a:lnTo>
                  <a:pt x="408030" y="197450"/>
                </a:lnTo>
                <a:lnTo>
                  <a:pt x="448148" y="173458"/>
                </a:lnTo>
                <a:lnTo>
                  <a:pt x="489715" y="150820"/>
                </a:lnTo>
                <a:lnTo>
                  <a:pt x="532670" y="129580"/>
                </a:lnTo>
                <a:lnTo>
                  <a:pt x="576954" y="109783"/>
                </a:lnTo>
                <a:lnTo>
                  <a:pt x="622509" y="91473"/>
                </a:lnTo>
                <a:lnTo>
                  <a:pt x="669274" y="74695"/>
                </a:lnTo>
                <a:lnTo>
                  <a:pt x="717190" y="59494"/>
                </a:lnTo>
                <a:lnTo>
                  <a:pt x="766197" y="45914"/>
                </a:lnTo>
                <a:lnTo>
                  <a:pt x="816237" y="34001"/>
                </a:lnTo>
                <a:lnTo>
                  <a:pt x="867249" y="23797"/>
                </a:lnTo>
                <a:lnTo>
                  <a:pt x="919175" y="15349"/>
                </a:lnTo>
                <a:lnTo>
                  <a:pt x="971954" y="8701"/>
                </a:lnTo>
                <a:lnTo>
                  <a:pt x="1025528" y="3896"/>
                </a:lnTo>
                <a:lnTo>
                  <a:pt x="1079836" y="981"/>
                </a:lnTo>
                <a:lnTo>
                  <a:pt x="1134821" y="0"/>
                </a:lnTo>
                <a:lnTo>
                  <a:pt x="1189804" y="981"/>
                </a:lnTo>
                <a:lnTo>
                  <a:pt x="1244111" y="3896"/>
                </a:lnTo>
                <a:lnTo>
                  <a:pt x="1297683" y="8701"/>
                </a:lnTo>
                <a:lnTo>
                  <a:pt x="1350460" y="15349"/>
                </a:lnTo>
                <a:lnTo>
                  <a:pt x="1402384" y="23797"/>
                </a:lnTo>
                <a:lnTo>
                  <a:pt x="1453394" y="34001"/>
                </a:lnTo>
                <a:lnTo>
                  <a:pt x="1503431" y="45914"/>
                </a:lnTo>
                <a:lnTo>
                  <a:pt x="1552436" y="59494"/>
                </a:lnTo>
                <a:lnTo>
                  <a:pt x="1600349" y="74695"/>
                </a:lnTo>
                <a:lnTo>
                  <a:pt x="1647111" y="91473"/>
                </a:lnTo>
                <a:lnTo>
                  <a:pt x="1692663" y="109783"/>
                </a:lnTo>
                <a:lnTo>
                  <a:pt x="1736944" y="129580"/>
                </a:lnTo>
                <a:lnTo>
                  <a:pt x="1779896" y="150820"/>
                </a:lnTo>
                <a:lnTo>
                  <a:pt x="1821460" y="173458"/>
                </a:lnTo>
                <a:lnTo>
                  <a:pt x="1861575" y="197450"/>
                </a:lnTo>
                <a:lnTo>
                  <a:pt x="1900182" y="222751"/>
                </a:lnTo>
                <a:lnTo>
                  <a:pt x="1937223" y="249316"/>
                </a:lnTo>
                <a:lnTo>
                  <a:pt x="1972636" y="277102"/>
                </a:lnTo>
                <a:lnTo>
                  <a:pt x="2006364" y="306062"/>
                </a:lnTo>
                <a:lnTo>
                  <a:pt x="2038347" y="336153"/>
                </a:lnTo>
                <a:lnTo>
                  <a:pt x="2068525" y="367330"/>
                </a:lnTo>
                <a:lnTo>
                  <a:pt x="2096838" y="399548"/>
                </a:lnTo>
                <a:lnTo>
                  <a:pt x="2123228" y="432763"/>
                </a:lnTo>
                <a:lnTo>
                  <a:pt x="2147635" y="466930"/>
                </a:lnTo>
                <a:lnTo>
                  <a:pt x="2170000" y="502004"/>
                </a:lnTo>
                <a:lnTo>
                  <a:pt x="2190263" y="537942"/>
                </a:lnTo>
                <a:lnTo>
                  <a:pt x="2208364" y="574698"/>
                </a:lnTo>
                <a:lnTo>
                  <a:pt x="2224245" y="612227"/>
                </a:lnTo>
                <a:lnTo>
                  <a:pt x="2237845" y="650486"/>
                </a:lnTo>
                <a:lnTo>
                  <a:pt x="2249106" y="689429"/>
                </a:lnTo>
                <a:lnTo>
                  <a:pt x="2257968" y="729012"/>
                </a:lnTo>
                <a:lnTo>
                  <a:pt x="2264372" y="769190"/>
                </a:lnTo>
                <a:lnTo>
                  <a:pt x="2268257" y="809919"/>
                </a:lnTo>
                <a:lnTo>
                  <a:pt x="2269566" y="851154"/>
                </a:lnTo>
                <a:lnTo>
                  <a:pt x="2268257" y="892388"/>
                </a:lnTo>
                <a:lnTo>
                  <a:pt x="2264372" y="933116"/>
                </a:lnTo>
                <a:lnTo>
                  <a:pt x="2257968" y="973292"/>
                </a:lnTo>
                <a:lnTo>
                  <a:pt x="2249106" y="1012873"/>
                </a:lnTo>
                <a:lnTo>
                  <a:pt x="2237845" y="1051814"/>
                </a:lnTo>
                <a:lnTo>
                  <a:pt x="2224245" y="1090069"/>
                </a:lnTo>
                <a:lnTo>
                  <a:pt x="2208364" y="1127595"/>
                </a:lnTo>
                <a:lnTo>
                  <a:pt x="2190263" y="1164347"/>
                </a:lnTo>
                <a:lnTo>
                  <a:pt x="2170000" y="1200281"/>
                </a:lnTo>
                <a:lnTo>
                  <a:pt x="2147635" y="1235351"/>
                </a:lnTo>
                <a:lnTo>
                  <a:pt x="2123228" y="1269513"/>
                </a:lnTo>
                <a:lnTo>
                  <a:pt x="2096838" y="1302723"/>
                </a:lnTo>
                <a:lnTo>
                  <a:pt x="2068525" y="1334936"/>
                </a:lnTo>
                <a:lnTo>
                  <a:pt x="2038347" y="1366107"/>
                </a:lnTo>
                <a:lnTo>
                  <a:pt x="2006364" y="1396193"/>
                </a:lnTo>
                <a:lnTo>
                  <a:pt x="1972636" y="1425148"/>
                </a:lnTo>
                <a:lnTo>
                  <a:pt x="1937223" y="1452927"/>
                </a:lnTo>
                <a:lnTo>
                  <a:pt x="1900182" y="1479487"/>
                </a:lnTo>
                <a:lnTo>
                  <a:pt x="1861575" y="1504782"/>
                </a:lnTo>
                <a:lnTo>
                  <a:pt x="1821460" y="1528769"/>
                </a:lnTo>
                <a:lnTo>
                  <a:pt x="1779896" y="1551402"/>
                </a:lnTo>
                <a:lnTo>
                  <a:pt x="1736944" y="1572636"/>
                </a:lnTo>
                <a:lnTo>
                  <a:pt x="1692663" y="1592429"/>
                </a:lnTo>
                <a:lnTo>
                  <a:pt x="1647111" y="1610734"/>
                </a:lnTo>
                <a:lnTo>
                  <a:pt x="1600349" y="1627507"/>
                </a:lnTo>
                <a:lnTo>
                  <a:pt x="1552436" y="1642704"/>
                </a:lnTo>
                <a:lnTo>
                  <a:pt x="1503431" y="1656280"/>
                </a:lnTo>
                <a:lnTo>
                  <a:pt x="1453394" y="1668190"/>
                </a:lnTo>
                <a:lnTo>
                  <a:pt x="1402384" y="1678390"/>
                </a:lnTo>
                <a:lnTo>
                  <a:pt x="1350460" y="1686836"/>
                </a:lnTo>
                <a:lnTo>
                  <a:pt x="1297683" y="1693482"/>
                </a:lnTo>
                <a:lnTo>
                  <a:pt x="1244111" y="1698285"/>
                </a:lnTo>
                <a:lnTo>
                  <a:pt x="1189804" y="1701199"/>
                </a:lnTo>
                <a:lnTo>
                  <a:pt x="1134821" y="1702181"/>
                </a:lnTo>
                <a:lnTo>
                  <a:pt x="1079836" y="1701199"/>
                </a:lnTo>
                <a:lnTo>
                  <a:pt x="1025528" y="1698285"/>
                </a:lnTo>
                <a:lnTo>
                  <a:pt x="971954" y="1693482"/>
                </a:lnTo>
                <a:lnTo>
                  <a:pt x="919175" y="1686836"/>
                </a:lnTo>
                <a:lnTo>
                  <a:pt x="867249" y="1678390"/>
                </a:lnTo>
                <a:lnTo>
                  <a:pt x="816237" y="1668190"/>
                </a:lnTo>
                <a:lnTo>
                  <a:pt x="766197" y="1656280"/>
                </a:lnTo>
                <a:lnTo>
                  <a:pt x="717190" y="1642704"/>
                </a:lnTo>
                <a:lnTo>
                  <a:pt x="669274" y="1627507"/>
                </a:lnTo>
                <a:lnTo>
                  <a:pt x="622509" y="1610734"/>
                </a:lnTo>
                <a:lnTo>
                  <a:pt x="576954" y="1592429"/>
                </a:lnTo>
                <a:lnTo>
                  <a:pt x="532670" y="1572636"/>
                </a:lnTo>
                <a:lnTo>
                  <a:pt x="489715" y="1551402"/>
                </a:lnTo>
                <a:lnTo>
                  <a:pt x="448148" y="1528769"/>
                </a:lnTo>
                <a:lnTo>
                  <a:pt x="408030" y="1504782"/>
                </a:lnTo>
                <a:lnTo>
                  <a:pt x="369419" y="1479487"/>
                </a:lnTo>
                <a:lnTo>
                  <a:pt x="332376" y="1452927"/>
                </a:lnTo>
                <a:lnTo>
                  <a:pt x="296959" y="1425148"/>
                </a:lnTo>
                <a:lnTo>
                  <a:pt x="263228" y="1396193"/>
                </a:lnTo>
                <a:lnTo>
                  <a:pt x="231243" y="1366107"/>
                </a:lnTo>
                <a:lnTo>
                  <a:pt x="201062" y="1334936"/>
                </a:lnTo>
                <a:lnTo>
                  <a:pt x="172745" y="1302723"/>
                </a:lnTo>
                <a:lnTo>
                  <a:pt x="146353" y="1269513"/>
                </a:lnTo>
                <a:lnTo>
                  <a:pt x="121943" y="1235351"/>
                </a:lnTo>
                <a:lnTo>
                  <a:pt x="99576" y="1200281"/>
                </a:lnTo>
                <a:lnTo>
                  <a:pt x="79312" y="1164347"/>
                </a:lnTo>
                <a:lnTo>
                  <a:pt x="61208" y="1127595"/>
                </a:lnTo>
                <a:lnTo>
                  <a:pt x="45326" y="1090069"/>
                </a:lnTo>
                <a:lnTo>
                  <a:pt x="31724" y="1051814"/>
                </a:lnTo>
                <a:lnTo>
                  <a:pt x="20462" y="1012873"/>
                </a:lnTo>
                <a:lnTo>
                  <a:pt x="11599" y="973292"/>
                </a:lnTo>
                <a:lnTo>
                  <a:pt x="5194" y="933116"/>
                </a:lnTo>
                <a:lnTo>
                  <a:pt x="1308" y="892388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04" y="966216"/>
            <a:ext cx="1399032" cy="13091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455" y="970376"/>
            <a:ext cx="1359705" cy="127202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14455" y="970376"/>
            <a:ext cx="1360170" cy="1272540"/>
          </a:xfrm>
          <a:custGeom>
            <a:avLst/>
            <a:gdLst/>
            <a:ahLst/>
            <a:cxnLst/>
            <a:rect l="l" t="t" r="r" b="b"/>
            <a:pathLst>
              <a:path w="1360170" h="1272539">
                <a:moveTo>
                  <a:pt x="93303" y="167797"/>
                </a:moveTo>
                <a:lnTo>
                  <a:pt x="120579" y="136936"/>
                </a:lnTo>
                <a:lnTo>
                  <a:pt x="150484" y="109224"/>
                </a:lnTo>
                <a:lnTo>
                  <a:pt x="182840" y="84652"/>
                </a:lnTo>
                <a:lnTo>
                  <a:pt x="217465" y="63214"/>
                </a:lnTo>
                <a:lnTo>
                  <a:pt x="254180" y="44903"/>
                </a:lnTo>
                <a:lnTo>
                  <a:pt x="292805" y="29711"/>
                </a:lnTo>
                <a:lnTo>
                  <a:pt x="333161" y="17632"/>
                </a:lnTo>
                <a:lnTo>
                  <a:pt x="375066" y="8659"/>
                </a:lnTo>
                <a:lnTo>
                  <a:pt x="418341" y="2783"/>
                </a:lnTo>
                <a:lnTo>
                  <a:pt x="462807" y="0"/>
                </a:lnTo>
                <a:lnTo>
                  <a:pt x="508283" y="300"/>
                </a:lnTo>
                <a:lnTo>
                  <a:pt x="554590" y="3677"/>
                </a:lnTo>
                <a:lnTo>
                  <a:pt x="601547" y="10125"/>
                </a:lnTo>
                <a:lnTo>
                  <a:pt x="648974" y="19635"/>
                </a:lnTo>
                <a:lnTo>
                  <a:pt x="696693" y="32201"/>
                </a:lnTo>
                <a:lnTo>
                  <a:pt x="744522" y="47817"/>
                </a:lnTo>
                <a:lnTo>
                  <a:pt x="792281" y="66473"/>
                </a:lnTo>
                <a:lnTo>
                  <a:pt x="839792" y="88165"/>
                </a:lnTo>
                <a:lnTo>
                  <a:pt x="886873" y="112884"/>
                </a:lnTo>
                <a:lnTo>
                  <a:pt x="933345" y="140623"/>
                </a:lnTo>
                <a:lnTo>
                  <a:pt x="979029" y="171376"/>
                </a:lnTo>
                <a:lnTo>
                  <a:pt x="1023743" y="205135"/>
                </a:lnTo>
                <a:lnTo>
                  <a:pt x="1066579" y="241258"/>
                </a:lnTo>
                <a:lnTo>
                  <a:pt x="1106698" y="278990"/>
                </a:lnTo>
                <a:lnTo>
                  <a:pt x="1144053" y="318159"/>
                </a:lnTo>
                <a:lnTo>
                  <a:pt x="1178597" y="358591"/>
                </a:lnTo>
                <a:lnTo>
                  <a:pt x="1210285" y="400111"/>
                </a:lnTo>
                <a:lnTo>
                  <a:pt x="1239068" y="442547"/>
                </a:lnTo>
                <a:lnTo>
                  <a:pt x="1264900" y="485723"/>
                </a:lnTo>
                <a:lnTo>
                  <a:pt x="1287734" y="529467"/>
                </a:lnTo>
                <a:lnTo>
                  <a:pt x="1307524" y="573605"/>
                </a:lnTo>
                <a:lnTo>
                  <a:pt x="1324222" y="617963"/>
                </a:lnTo>
                <a:lnTo>
                  <a:pt x="1337782" y="662367"/>
                </a:lnTo>
                <a:lnTo>
                  <a:pt x="1348158" y="706643"/>
                </a:lnTo>
                <a:lnTo>
                  <a:pt x="1355301" y="750618"/>
                </a:lnTo>
                <a:lnTo>
                  <a:pt x="1359166" y="794118"/>
                </a:lnTo>
                <a:lnTo>
                  <a:pt x="1359705" y="836970"/>
                </a:lnTo>
                <a:lnTo>
                  <a:pt x="1356873" y="878999"/>
                </a:lnTo>
                <a:lnTo>
                  <a:pt x="1350621" y="920031"/>
                </a:lnTo>
                <a:lnTo>
                  <a:pt x="1340904" y="959894"/>
                </a:lnTo>
                <a:lnTo>
                  <a:pt x="1327674" y="998412"/>
                </a:lnTo>
                <a:lnTo>
                  <a:pt x="1310884" y="1035413"/>
                </a:lnTo>
                <a:lnTo>
                  <a:pt x="1290489" y="1070723"/>
                </a:lnTo>
                <a:lnTo>
                  <a:pt x="1266440" y="1104168"/>
                </a:lnTo>
                <a:lnTo>
                  <a:pt x="1239158" y="1135044"/>
                </a:lnTo>
                <a:lnTo>
                  <a:pt x="1209247" y="1162770"/>
                </a:lnTo>
                <a:lnTo>
                  <a:pt x="1176887" y="1187352"/>
                </a:lnTo>
                <a:lnTo>
                  <a:pt x="1142258" y="1208798"/>
                </a:lnTo>
                <a:lnTo>
                  <a:pt x="1105540" y="1227115"/>
                </a:lnTo>
                <a:lnTo>
                  <a:pt x="1066913" y="1242311"/>
                </a:lnTo>
                <a:lnTo>
                  <a:pt x="1026556" y="1254393"/>
                </a:lnTo>
                <a:lnTo>
                  <a:pt x="984649" y="1263368"/>
                </a:lnTo>
                <a:lnTo>
                  <a:pt x="941373" y="1269245"/>
                </a:lnTo>
                <a:lnTo>
                  <a:pt x="896906" y="1272029"/>
                </a:lnTo>
                <a:lnTo>
                  <a:pt x="851429" y="1271729"/>
                </a:lnTo>
                <a:lnTo>
                  <a:pt x="805122" y="1268351"/>
                </a:lnTo>
                <a:lnTo>
                  <a:pt x="758165" y="1261904"/>
                </a:lnTo>
                <a:lnTo>
                  <a:pt x="710737" y="1252394"/>
                </a:lnTo>
                <a:lnTo>
                  <a:pt x="663018" y="1239830"/>
                </a:lnTo>
                <a:lnTo>
                  <a:pt x="615188" y="1224218"/>
                </a:lnTo>
                <a:lnTo>
                  <a:pt x="567427" y="1205565"/>
                </a:lnTo>
                <a:lnTo>
                  <a:pt x="519915" y="1183880"/>
                </a:lnTo>
                <a:lnTo>
                  <a:pt x="472831" y="1159169"/>
                </a:lnTo>
                <a:lnTo>
                  <a:pt x="426356" y="1131440"/>
                </a:lnTo>
                <a:lnTo>
                  <a:pt x="380668" y="1100700"/>
                </a:lnTo>
                <a:lnTo>
                  <a:pt x="335949" y="1066957"/>
                </a:lnTo>
                <a:lnTo>
                  <a:pt x="293118" y="1030833"/>
                </a:lnTo>
                <a:lnTo>
                  <a:pt x="253003" y="993099"/>
                </a:lnTo>
                <a:lnTo>
                  <a:pt x="215650" y="953926"/>
                </a:lnTo>
                <a:lnTo>
                  <a:pt x="181107" y="913491"/>
                </a:lnTo>
                <a:lnTo>
                  <a:pt x="149421" y="871965"/>
                </a:lnTo>
                <a:lnTo>
                  <a:pt x="120638" y="829525"/>
                </a:lnTo>
                <a:lnTo>
                  <a:pt x="94806" y="786342"/>
                </a:lnTo>
                <a:lnTo>
                  <a:pt x="71971" y="742593"/>
                </a:lnTo>
                <a:lnTo>
                  <a:pt x="52181" y="698449"/>
                </a:lnTo>
                <a:lnTo>
                  <a:pt x="35482" y="654086"/>
                </a:lnTo>
                <a:lnTo>
                  <a:pt x="21921" y="609678"/>
                </a:lnTo>
                <a:lnTo>
                  <a:pt x="11545" y="565397"/>
                </a:lnTo>
                <a:lnTo>
                  <a:pt x="4402" y="521419"/>
                </a:lnTo>
                <a:lnTo>
                  <a:pt x="538" y="477917"/>
                </a:lnTo>
                <a:lnTo>
                  <a:pt x="0" y="435066"/>
                </a:lnTo>
                <a:lnTo>
                  <a:pt x="2834" y="393038"/>
                </a:lnTo>
                <a:lnTo>
                  <a:pt x="9089" y="352009"/>
                </a:lnTo>
                <a:lnTo>
                  <a:pt x="18810" y="312152"/>
                </a:lnTo>
                <a:lnTo>
                  <a:pt x="32045" y="273641"/>
                </a:lnTo>
                <a:lnTo>
                  <a:pt x="48841" y="236650"/>
                </a:lnTo>
                <a:lnTo>
                  <a:pt x="69245" y="201353"/>
                </a:lnTo>
                <a:lnTo>
                  <a:pt x="93303" y="167924"/>
                </a:lnTo>
                <a:close/>
              </a:path>
              <a:path w="1360170" h="1272539">
                <a:moveTo>
                  <a:pt x="195284" y="249204"/>
                </a:moveTo>
                <a:lnTo>
                  <a:pt x="173370" y="280735"/>
                </a:lnTo>
                <a:lnTo>
                  <a:pt x="142806" y="350493"/>
                </a:lnTo>
                <a:lnTo>
                  <a:pt x="134000" y="388214"/>
                </a:lnTo>
                <a:lnTo>
                  <a:pt x="129405" y="427492"/>
                </a:lnTo>
                <a:lnTo>
                  <a:pt x="128945" y="468077"/>
                </a:lnTo>
                <a:lnTo>
                  <a:pt x="132541" y="509714"/>
                </a:lnTo>
                <a:lnTo>
                  <a:pt x="140113" y="552151"/>
                </a:lnTo>
                <a:lnTo>
                  <a:pt x="151585" y="595136"/>
                </a:lnTo>
                <a:lnTo>
                  <a:pt x="166877" y="638416"/>
                </a:lnTo>
                <a:lnTo>
                  <a:pt x="185911" y="681739"/>
                </a:lnTo>
                <a:lnTo>
                  <a:pt x="208609" y="724852"/>
                </a:lnTo>
                <a:lnTo>
                  <a:pt x="234892" y="767502"/>
                </a:lnTo>
                <a:lnTo>
                  <a:pt x="264682" y="809437"/>
                </a:lnTo>
                <a:lnTo>
                  <a:pt x="297900" y="850405"/>
                </a:lnTo>
                <a:lnTo>
                  <a:pt x="334469" y="890152"/>
                </a:lnTo>
                <a:lnTo>
                  <a:pt x="374309" y="928427"/>
                </a:lnTo>
                <a:lnTo>
                  <a:pt x="417343" y="964976"/>
                </a:lnTo>
                <a:lnTo>
                  <a:pt x="462523" y="998836"/>
                </a:lnTo>
                <a:lnTo>
                  <a:pt x="508676" y="1029197"/>
                </a:lnTo>
                <a:lnTo>
                  <a:pt x="555540" y="1056040"/>
                </a:lnTo>
                <a:lnTo>
                  <a:pt x="602850" y="1079344"/>
                </a:lnTo>
                <a:lnTo>
                  <a:pt x="650343" y="1099089"/>
                </a:lnTo>
                <a:lnTo>
                  <a:pt x="697756" y="1115255"/>
                </a:lnTo>
                <a:lnTo>
                  <a:pt x="744824" y="1127821"/>
                </a:lnTo>
                <a:lnTo>
                  <a:pt x="791285" y="1136769"/>
                </a:lnTo>
                <a:lnTo>
                  <a:pt x="836874" y="1142077"/>
                </a:lnTo>
                <a:lnTo>
                  <a:pt x="881328" y="1143726"/>
                </a:lnTo>
                <a:lnTo>
                  <a:pt x="924383" y="1141695"/>
                </a:lnTo>
                <a:lnTo>
                  <a:pt x="965776" y="1135965"/>
                </a:lnTo>
                <a:lnTo>
                  <a:pt x="1005242" y="1126515"/>
                </a:lnTo>
                <a:lnTo>
                  <a:pt x="1042519" y="1113324"/>
                </a:lnTo>
                <a:lnTo>
                  <a:pt x="1077343" y="1096374"/>
                </a:lnTo>
                <a:lnTo>
                  <a:pt x="1109450" y="1075643"/>
                </a:lnTo>
                <a:lnTo>
                  <a:pt x="1164459" y="1022761"/>
                </a:lnTo>
                <a:lnTo>
                  <a:pt x="1186381" y="991249"/>
                </a:lnTo>
                <a:lnTo>
                  <a:pt x="1216956" y="921525"/>
                </a:lnTo>
                <a:lnTo>
                  <a:pt x="1225767" y="883818"/>
                </a:lnTo>
                <a:lnTo>
                  <a:pt x="1230364" y="844552"/>
                </a:lnTo>
                <a:lnTo>
                  <a:pt x="1230825" y="803978"/>
                </a:lnTo>
                <a:lnTo>
                  <a:pt x="1227231" y="762349"/>
                </a:lnTo>
                <a:lnTo>
                  <a:pt x="1219658" y="719919"/>
                </a:lnTo>
                <a:lnTo>
                  <a:pt x="1208185" y="676940"/>
                </a:lnTo>
                <a:lnTo>
                  <a:pt x="1192891" y="633664"/>
                </a:lnTo>
                <a:lnTo>
                  <a:pt x="1173854" y="590345"/>
                </a:lnTo>
                <a:lnTo>
                  <a:pt x="1151153" y="547235"/>
                </a:lnTo>
                <a:lnTo>
                  <a:pt x="1124866" y="504587"/>
                </a:lnTo>
                <a:lnTo>
                  <a:pt x="1095071" y="462653"/>
                </a:lnTo>
                <a:lnTo>
                  <a:pt x="1061848" y="421686"/>
                </a:lnTo>
                <a:lnTo>
                  <a:pt x="1025273" y="381939"/>
                </a:lnTo>
                <a:lnTo>
                  <a:pt x="985427" y="343665"/>
                </a:lnTo>
                <a:lnTo>
                  <a:pt x="942387" y="307116"/>
                </a:lnTo>
                <a:lnTo>
                  <a:pt x="897207" y="273255"/>
                </a:lnTo>
                <a:lnTo>
                  <a:pt x="851053" y="242891"/>
                </a:lnTo>
                <a:lnTo>
                  <a:pt x="804188" y="216043"/>
                </a:lnTo>
                <a:lnTo>
                  <a:pt x="756876" y="192732"/>
                </a:lnTo>
                <a:lnTo>
                  <a:pt x="709381" y="172979"/>
                </a:lnTo>
                <a:lnTo>
                  <a:pt x="661967" y="156804"/>
                </a:lnTo>
                <a:lnTo>
                  <a:pt x="614896" y="144228"/>
                </a:lnTo>
                <a:lnTo>
                  <a:pt x="568434" y="135270"/>
                </a:lnTo>
                <a:lnTo>
                  <a:pt x="522844" y="129951"/>
                </a:lnTo>
                <a:lnTo>
                  <a:pt x="478389" y="128292"/>
                </a:lnTo>
                <a:lnTo>
                  <a:pt x="435334" y="130312"/>
                </a:lnTo>
                <a:lnTo>
                  <a:pt x="393942" y="136033"/>
                </a:lnTo>
                <a:lnTo>
                  <a:pt x="354476" y="145474"/>
                </a:lnTo>
                <a:lnTo>
                  <a:pt x="317201" y="158657"/>
                </a:lnTo>
                <a:lnTo>
                  <a:pt x="282381" y="175600"/>
                </a:lnTo>
                <a:lnTo>
                  <a:pt x="250279" y="196326"/>
                </a:lnTo>
                <a:lnTo>
                  <a:pt x="221159" y="220854"/>
                </a:lnTo>
                <a:lnTo>
                  <a:pt x="195284" y="24920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50518" y="0"/>
            <a:ext cx="10841990" cy="6858000"/>
          </a:xfrm>
          <a:custGeom>
            <a:avLst/>
            <a:gdLst/>
            <a:ahLst/>
            <a:cxnLst/>
            <a:rect l="l" t="t" r="r" b="b"/>
            <a:pathLst>
              <a:path w="10841990" h="6858000">
                <a:moveTo>
                  <a:pt x="10841482" y="0"/>
                </a:moveTo>
                <a:lnTo>
                  <a:pt x="0" y="0"/>
                </a:lnTo>
                <a:lnTo>
                  <a:pt x="0" y="6858000"/>
                </a:lnTo>
                <a:lnTo>
                  <a:pt x="10841482" y="6858000"/>
                </a:lnTo>
                <a:lnTo>
                  <a:pt x="1084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4064" y="0"/>
            <a:ext cx="179831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53312" y="0"/>
            <a:ext cx="97790" cy="6858000"/>
          </a:xfrm>
          <a:custGeom>
            <a:avLst/>
            <a:gdLst/>
            <a:ahLst/>
            <a:cxnLst/>
            <a:rect l="l" t="t" r="r" b="b"/>
            <a:pathLst>
              <a:path w="97790" h="6858000">
                <a:moveTo>
                  <a:pt x="97536" y="0"/>
                </a:moveTo>
                <a:lnTo>
                  <a:pt x="0" y="0"/>
                </a:lnTo>
                <a:lnTo>
                  <a:pt x="0" y="6858000"/>
                </a:lnTo>
                <a:lnTo>
                  <a:pt x="97536" y="6858000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00" y="595883"/>
            <a:ext cx="522731" cy="42976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94660" y="595883"/>
            <a:ext cx="481584" cy="42976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04972" y="595883"/>
            <a:ext cx="1394460" cy="42976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28159" y="595883"/>
            <a:ext cx="862584" cy="429768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19471" y="595883"/>
            <a:ext cx="812291" cy="42976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60491" y="595883"/>
            <a:ext cx="473963" cy="42976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63183" y="595883"/>
            <a:ext cx="1789175" cy="429768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81087" y="595883"/>
            <a:ext cx="467868" cy="429768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77684" y="595883"/>
            <a:ext cx="1415796" cy="42976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22208" y="595883"/>
            <a:ext cx="1905000" cy="42976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155936" y="595883"/>
            <a:ext cx="1840992" cy="429768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28800" y="900683"/>
            <a:ext cx="1607820" cy="42976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19271" y="900683"/>
            <a:ext cx="1552955" cy="42976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54879" y="900683"/>
            <a:ext cx="588263" cy="429768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225796" y="900683"/>
            <a:ext cx="608076" cy="42976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480303" y="900683"/>
            <a:ext cx="416051" cy="429768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542788" y="900683"/>
            <a:ext cx="598932" cy="429768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88152" y="900683"/>
            <a:ext cx="417575" cy="42976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52159" y="900683"/>
            <a:ext cx="861060" cy="429768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95872" y="900683"/>
            <a:ext cx="595883" cy="429768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074408" y="900683"/>
            <a:ext cx="862583" cy="42976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818120" y="900683"/>
            <a:ext cx="794003" cy="429768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494775" y="900683"/>
            <a:ext cx="1827276" cy="42976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204703" y="900683"/>
            <a:ext cx="1792224" cy="429768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828800" y="1205483"/>
            <a:ext cx="2164079" cy="429768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81044" y="1205483"/>
            <a:ext cx="1580388" cy="429768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149596" y="1205483"/>
            <a:ext cx="1772411" cy="429768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710172" y="1205483"/>
            <a:ext cx="1821179" cy="42976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319515" y="1205483"/>
            <a:ext cx="1702307" cy="429768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809987" y="1205483"/>
            <a:ext cx="2186940" cy="429768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28800" y="1510283"/>
            <a:ext cx="1655064" cy="429768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192779" y="1510283"/>
            <a:ext cx="1374647" cy="429768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273296" y="1510283"/>
            <a:ext cx="617220" cy="429768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600956" y="1510283"/>
            <a:ext cx="999744" cy="429768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309615" y="1510283"/>
            <a:ext cx="1848612" cy="429768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867144" y="1510283"/>
            <a:ext cx="2295144" cy="42976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866632" y="1510283"/>
            <a:ext cx="1615440" cy="429768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186415" y="1510283"/>
            <a:ext cx="481583" cy="429768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376915" y="1510283"/>
            <a:ext cx="970787" cy="429768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1055096" y="1510283"/>
            <a:ext cx="726948" cy="429768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428475" y="1510283"/>
            <a:ext cx="417575" cy="4297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7538" y="659383"/>
            <a:ext cx="892683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191" y="2856357"/>
            <a:ext cx="10643616" cy="237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9" Type="http://schemas.openxmlformats.org/officeDocument/2006/relationships/image" Target="../media/image87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50" Type="http://schemas.openxmlformats.org/officeDocument/2006/relationships/image" Target="../media/image98.png"/><Relationship Id="rId55" Type="http://schemas.openxmlformats.org/officeDocument/2006/relationships/image" Target="../media/image103.png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6" Type="http://schemas.openxmlformats.org/officeDocument/2006/relationships/image" Target="../media/image64.png"/><Relationship Id="rId29" Type="http://schemas.openxmlformats.org/officeDocument/2006/relationships/image" Target="../media/image77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image" Target="../media/image106.png"/><Relationship Id="rId5" Type="http://schemas.openxmlformats.org/officeDocument/2006/relationships/image" Target="../media/image53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56" Type="http://schemas.openxmlformats.org/officeDocument/2006/relationships/image" Target="../media/image104.png"/><Relationship Id="rId8" Type="http://schemas.openxmlformats.org/officeDocument/2006/relationships/image" Target="../media/image56.png"/><Relationship Id="rId51" Type="http://schemas.openxmlformats.org/officeDocument/2006/relationships/image" Target="../media/image99.png"/><Relationship Id="rId3" Type="http://schemas.openxmlformats.org/officeDocument/2006/relationships/image" Target="../media/image51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46" Type="http://schemas.openxmlformats.org/officeDocument/2006/relationships/image" Target="../media/image94.png"/><Relationship Id="rId20" Type="http://schemas.openxmlformats.org/officeDocument/2006/relationships/image" Target="../media/image68.png"/><Relationship Id="rId41" Type="http://schemas.openxmlformats.org/officeDocument/2006/relationships/image" Target="../media/image89.png"/><Relationship Id="rId54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49" Type="http://schemas.openxmlformats.org/officeDocument/2006/relationships/image" Target="../media/image97.png"/><Relationship Id="rId57" Type="http://schemas.openxmlformats.org/officeDocument/2006/relationships/image" Target="../media/image105.png"/><Relationship Id="rId10" Type="http://schemas.openxmlformats.org/officeDocument/2006/relationships/image" Target="../media/image58.png"/><Relationship Id="rId31" Type="http://schemas.openxmlformats.org/officeDocument/2006/relationships/image" Target="../media/image79.png"/><Relationship Id="rId44" Type="http://schemas.openxmlformats.org/officeDocument/2006/relationships/image" Target="../media/image92.png"/><Relationship Id="rId52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26" Type="http://schemas.openxmlformats.org/officeDocument/2006/relationships/image" Target="../media/image127.png"/><Relationship Id="rId39" Type="http://schemas.openxmlformats.org/officeDocument/2006/relationships/image" Target="../media/image140.png"/><Relationship Id="rId21" Type="http://schemas.openxmlformats.org/officeDocument/2006/relationships/image" Target="../media/image122.png"/><Relationship Id="rId34" Type="http://schemas.openxmlformats.org/officeDocument/2006/relationships/image" Target="../media/image135.png"/><Relationship Id="rId42" Type="http://schemas.openxmlformats.org/officeDocument/2006/relationships/image" Target="../media/image143.png"/><Relationship Id="rId47" Type="http://schemas.openxmlformats.org/officeDocument/2006/relationships/image" Target="../media/image148.png"/><Relationship Id="rId50" Type="http://schemas.openxmlformats.org/officeDocument/2006/relationships/image" Target="../media/image151.png"/><Relationship Id="rId55" Type="http://schemas.openxmlformats.org/officeDocument/2006/relationships/image" Target="../media/image156.png"/><Relationship Id="rId7" Type="http://schemas.openxmlformats.org/officeDocument/2006/relationships/image" Target="../media/image108.png"/><Relationship Id="rId2" Type="http://schemas.openxmlformats.org/officeDocument/2006/relationships/image" Target="../media/image107.png"/><Relationship Id="rId16" Type="http://schemas.openxmlformats.org/officeDocument/2006/relationships/image" Target="../media/image117.png"/><Relationship Id="rId29" Type="http://schemas.openxmlformats.org/officeDocument/2006/relationships/image" Target="../media/image130.png"/><Relationship Id="rId11" Type="http://schemas.openxmlformats.org/officeDocument/2006/relationships/image" Target="../media/image112.png"/><Relationship Id="rId24" Type="http://schemas.openxmlformats.org/officeDocument/2006/relationships/image" Target="../media/image125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45" Type="http://schemas.openxmlformats.org/officeDocument/2006/relationships/image" Target="../media/image146.png"/><Relationship Id="rId53" Type="http://schemas.openxmlformats.org/officeDocument/2006/relationships/image" Target="../media/image154.png"/><Relationship Id="rId5" Type="http://schemas.openxmlformats.org/officeDocument/2006/relationships/image" Target="../media/image7.png"/><Relationship Id="rId19" Type="http://schemas.openxmlformats.org/officeDocument/2006/relationships/image" Target="../media/image120.png"/><Relationship Id="rId4" Type="http://schemas.openxmlformats.org/officeDocument/2006/relationships/image" Target="../media/image6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9.png"/><Relationship Id="rId56" Type="http://schemas.openxmlformats.org/officeDocument/2006/relationships/image" Target="../media/image157.png"/><Relationship Id="rId8" Type="http://schemas.openxmlformats.org/officeDocument/2006/relationships/image" Target="../media/image109.png"/><Relationship Id="rId51" Type="http://schemas.openxmlformats.org/officeDocument/2006/relationships/image" Target="../media/image152.png"/><Relationship Id="rId3" Type="http://schemas.openxmlformats.org/officeDocument/2006/relationships/image" Target="../media/image5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46" Type="http://schemas.openxmlformats.org/officeDocument/2006/relationships/image" Target="../media/image147.png"/><Relationship Id="rId20" Type="http://schemas.openxmlformats.org/officeDocument/2006/relationships/image" Target="../media/image121.png"/><Relationship Id="rId41" Type="http://schemas.openxmlformats.org/officeDocument/2006/relationships/image" Target="../media/image142.png"/><Relationship Id="rId54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36" Type="http://schemas.openxmlformats.org/officeDocument/2006/relationships/image" Target="../media/image137.png"/><Relationship Id="rId49" Type="http://schemas.openxmlformats.org/officeDocument/2006/relationships/image" Target="../media/image150.png"/><Relationship Id="rId57" Type="http://schemas.openxmlformats.org/officeDocument/2006/relationships/image" Target="../media/image158.png"/><Relationship Id="rId10" Type="http://schemas.openxmlformats.org/officeDocument/2006/relationships/image" Target="../media/image111.png"/><Relationship Id="rId31" Type="http://schemas.openxmlformats.org/officeDocument/2006/relationships/image" Target="../media/image132.png"/><Relationship Id="rId44" Type="http://schemas.openxmlformats.org/officeDocument/2006/relationships/image" Target="../media/image145.png"/><Relationship Id="rId52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6.png"/><Relationship Id="rId7" Type="http://schemas.openxmlformats.org/officeDocument/2006/relationships/image" Target="../media/image1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5.png"/><Relationship Id="rId7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8963" y="1847915"/>
            <a:ext cx="6522084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5210" marR="5080" indent="-2303145">
              <a:lnSpc>
                <a:spcPct val="138900"/>
              </a:lnSpc>
              <a:spcBef>
                <a:spcPts val="95"/>
              </a:spcBef>
            </a:pPr>
            <a:r>
              <a:rPr sz="3600" b="1" spc="-35" dirty="0">
                <a:solidFill>
                  <a:srgbClr val="703104"/>
                </a:solidFill>
                <a:latin typeface="Times New Roman"/>
                <a:cs typeface="Times New Roman"/>
              </a:rPr>
              <a:t>РОДИТЕЛЯМ </a:t>
            </a:r>
            <a:r>
              <a:rPr sz="3600" b="1" dirty="0">
                <a:solidFill>
                  <a:srgbClr val="703104"/>
                </a:solidFill>
                <a:latin typeface="Times New Roman"/>
                <a:cs typeface="Times New Roman"/>
              </a:rPr>
              <a:t>О </a:t>
            </a:r>
            <a:r>
              <a:rPr sz="3600" b="1" spc="-5" dirty="0">
                <a:solidFill>
                  <a:srgbClr val="703104"/>
                </a:solidFill>
                <a:latin typeface="Times New Roman"/>
                <a:cs typeface="Times New Roman"/>
              </a:rPr>
              <a:t>ВНЕДРЕНИИ </a:t>
            </a:r>
            <a:r>
              <a:rPr sz="3600" b="1" spc="-885" dirty="0">
                <a:solidFill>
                  <a:srgbClr val="703104"/>
                </a:solidFill>
                <a:latin typeface="Times New Roman"/>
                <a:cs typeface="Times New Roman"/>
              </a:rPr>
              <a:t> </a:t>
            </a:r>
            <a:r>
              <a:rPr sz="3600" b="1" spc="15" dirty="0">
                <a:solidFill>
                  <a:srgbClr val="703104"/>
                </a:solidFill>
                <a:latin typeface="Times New Roman"/>
                <a:cs typeface="Times New Roman"/>
              </a:rPr>
              <a:t>ФОП</a:t>
            </a:r>
            <a:r>
              <a:rPr sz="3600" b="1" spc="-30" dirty="0">
                <a:solidFill>
                  <a:srgbClr val="703104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703104"/>
                </a:solidFill>
                <a:latin typeface="Times New Roman"/>
                <a:cs typeface="Times New Roman"/>
              </a:rPr>
              <a:t>ДО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algn="ctr">
              <a:lnSpc>
                <a:spcPts val="2050"/>
              </a:lnSpc>
              <a:spcBef>
                <a:spcPts val="100"/>
              </a:spcBef>
            </a:pPr>
            <a:r>
              <a:rPr spc="-5" dirty="0" err="1"/>
              <a:t>Муниципальное</a:t>
            </a:r>
            <a:r>
              <a:rPr spc="-10" dirty="0"/>
              <a:t> </a:t>
            </a:r>
            <a:r>
              <a:rPr lang="ru-RU" spc="-5" dirty="0" smtClean="0"/>
              <a:t>бюджетное </a:t>
            </a:r>
            <a:r>
              <a:rPr spc="-5" dirty="0" err="1" smtClean="0"/>
              <a:t>дошкольное</a:t>
            </a:r>
            <a:r>
              <a:rPr spc="25" dirty="0" smtClean="0"/>
              <a:t> </a:t>
            </a:r>
            <a:r>
              <a:rPr spc="-5" dirty="0" err="1"/>
              <a:t>образовательное</a:t>
            </a:r>
            <a:r>
              <a:rPr spc="20" dirty="0"/>
              <a:t> </a:t>
            </a:r>
            <a:r>
              <a:rPr spc="-5" dirty="0" err="1" smtClean="0"/>
              <a:t>учреждение</a:t>
            </a:r>
            <a:endParaRPr spc="-5" dirty="0"/>
          </a:p>
          <a:p>
            <a:pPr marL="328295" algn="ctr">
              <a:lnSpc>
                <a:spcPts val="2050"/>
              </a:lnSpc>
            </a:pPr>
            <a:r>
              <a:rPr spc="-5" dirty="0"/>
              <a:t>«Детский</a:t>
            </a:r>
            <a:r>
              <a:rPr spc="-15" dirty="0"/>
              <a:t> </a:t>
            </a:r>
            <a:r>
              <a:rPr dirty="0"/>
              <a:t>сад</a:t>
            </a:r>
            <a:r>
              <a:rPr spc="-5" dirty="0"/>
              <a:t> </a:t>
            </a:r>
            <a:r>
              <a:rPr dirty="0"/>
              <a:t>№</a:t>
            </a:r>
            <a:r>
              <a:rPr spc="5" dirty="0"/>
              <a:t> </a:t>
            </a:r>
            <a:r>
              <a:rPr lang="ru-RU" dirty="0"/>
              <a:t>1</a:t>
            </a:r>
            <a:r>
              <a:rPr spc="-5" dirty="0" smtClean="0"/>
              <a:t> «</a:t>
            </a:r>
            <a:r>
              <a:rPr lang="ru-RU" spc="-5" dirty="0" smtClean="0"/>
              <a:t>Зам</a:t>
            </a:r>
            <a:r>
              <a:rPr spc="-5" dirty="0" smtClean="0"/>
              <a:t>а</a:t>
            </a:r>
            <a:r>
              <a:rPr spc="-5" dirty="0"/>
              <a:t>»</a:t>
            </a:r>
            <a:r>
              <a:rPr spc="15" dirty="0"/>
              <a:t> </a:t>
            </a:r>
            <a:r>
              <a:rPr lang="ru-RU" spc="-5" dirty="0" err="1" smtClean="0"/>
              <a:t>с.Энгель</a:t>
            </a:r>
            <a:r>
              <a:rPr lang="ru-RU" spc="-5" dirty="0" smtClean="0"/>
              <a:t> - Юрт</a:t>
            </a:r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9397" y="3742029"/>
            <a:ext cx="4666488" cy="2694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С</a:t>
            </a:r>
            <a:r>
              <a:rPr spc="150" dirty="0"/>
              <a:t> </a:t>
            </a:r>
            <a:r>
              <a:rPr b="1" dirty="0">
                <a:latin typeface="Times New Roman"/>
                <a:cs typeface="Times New Roman"/>
              </a:rPr>
              <a:t>1</a:t>
            </a:r>
            <a:r>
              <a:rPr b="1" spc="16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сентября</a:t>
            </a:r>
            <a:r>
              <a:rPr b="1" spc="17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2023</a:t>
            </a:r>
            <a:r>
              <a:rPr b="1" spc="160" dirty="0">
                <a:latin typeface="Times New Roman"/>
                <a:cs typeface="Times New Roman"/>
              </a:rPr>
              <a:t> </a:t>
            </a:r>
            <a:r>
              <a:rPr spc="-30" dirty="0"/>
              <a:t>года</a:t>
            </a:r>
            <a:r>
              <a:rPr spc="150" dirty="0"/>
              <a:t> </a:t>
            </a:r>
            <a:r>
              <a:rPr dirty="0"/>
              <a:t>в</a:t>
            </a:r>
            <a:r>
              <a:rPr spc="165" dirty="0"/>
              <a:t> </a:t>
            </a:r>
            <a:r>
              <a:rPr spc="-5" dirty="0"/>
              <a:t>соответствии</a:t>
            </a:r>
            <a:r>
              <a:rPr spc="150" dirty="0"/>
              <a:t> </a:t>
            </a:r>
            <a:r>
              <a:rPr dirty="0"/>
              <a:t>с</a:t>
            </a:r>
            <a:r>
              <a:rPr spc="170" dirty="0"/>
              <a:t> </a:t>
            </a:r>
            <a:r>
              <a:rPr spc="-15" dirty="0"/>
              <a:t>Приказом</a:t>
            </a:r>
            <a:r>
              <a:rPr spc="170" dirty="0"/>
              <a:t> </a:t>
            </a:r>
            <a:r>
              <a:rPr spc="-10" dirty="0"/>
              <a:t>Министерства</a:t>
            </a:r>
            <a:r>
              <a:rPr spc="165" dirty="0"/>
              <a:t> </a:t>
            </a:r>
            <a:r>
              <a:rPr dirty="0"/>
              <a:t>Просвещения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3138" y="964133"/>
            <a:ext cx="98399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Российской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 Федерации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от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 25.11.2022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№</a:t>
            </a:r>
            <a:r>
              <a:rPr sz="2000" spc="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1028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«Об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Утверждении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Федеральной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 программы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562213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образования»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дошкольные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 образовательные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 учреждения работают</a:t>
            </a:r>
            <a:r>
              <a:rPr sz="2000" spc="-2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по</a:t>
            </a:r>
            <a:r>
              <a:rPr sz="2000" spc="2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новой </a:t>
            </a:r>
            <a:r>
              <a:rPr sz="2000" b="1" spc="-5" dirty="0">
                <a:solidFill>
                  <a:srgbClr val="562213"/>
                </a:solidFill>
                <a:latin typeface="Times New Roman"/>
                <a:cs typeface="Times New Roman"/>
              </a:rPr>
              <a:t>федеральной</a:t>
            </a:r>
            <a:r>
              <a:rPr sz="2000" b="1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b="1" spc="-2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62213"/>
                </a:solidFill>
                <a:latin typeface="Times New Roman"/>
                <a:cs typeface="Times New Roman"/>
              </a:rPr>
              <a:t>программе</a:t>
            </a:r>
            <a:r>
              <a:rPr sz="2000" b="1" spc="-3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–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562213"/>
                </a:solidFill>
                <a:latin typeface="Times New Roman"/>
                <a:cs typeface="Times New Roman"/>
              </a:rPr>
              <a:t>ФОП</a:t>
            </a:r>
            <a:r>
              <a:rPr sz="20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562213"/>
                </a:solidFill>
                <a:latin typeface="Times New Roman"/>
                <a:cs typeface="Times New Roman"/>
              </a:rPr>
              <a:t>ДО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39873" y="2613151"/>
            <a:ext cx="9531985" cy="2957830"/>
            <a:chOff x="2039873" y="2613151"/>
            <a:chExt cx="9531985" cy="29578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9873" y="2613151"/>
              <a:ext cx="2218308" cy="2957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2207" y="2801111"/>
              <a:ext cx="774191" cy="3825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6944" y="2801111"/>
              <a:ext cx="1869948" cy="3825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7435" y="2801111"/>
              <a:ext cx="963168" cy="382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1147" y="2801111"/>
              <a:ext cx="1426463" cy="3825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8155" y="2801111"/>
              <a:ext cx="477011" cy="382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4188" y="2801111"/>
              <a:ext cx="1243583" cy="3825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48316" y="2801111"/>
              <a:ext cx="1100327" cy="3825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29188" y="2801111"/>
              <a:ext cx="542544" cy="3825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12207" y="3075431"/>
              <a:ext cx="839724" cy="3825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9908" y="3075431"/>
              <a:ext cx="1008888" cy="3825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75247" y="3075431"/>
              <a:ext cx="1089659" cy="3825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72883" y="3075431"/>
              <a:ext cx="1450848" cy="3825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31708" y="3075431"/>
              <a:ext cx="416051" cy="3825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55735" y="3075431"/>
              <a:ext cx="1184148" cy="3825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47859" y="3075431"/>
              <a:ext cx="1080516" cy="3825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6352" y="3075431"/>
              <a:ext cx="1135379" cy="3825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12207" y="3349751"/>
              <a:ext cx="1016508" cy="3825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29071" y="3349751"/>
              <a:ext cx="416051" cy="3825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45479" y="3349751"/>
              <a:ext cx="922020" cy="3825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7855" y="3349751"/>
              <a:ext cx="952500" cy="3825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20711" y="3349751"/>
              <a:ext cx="851916" cy="3825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72983" y="3349751"/>
              <a:ext cx="641603" cy="3825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14944" y="3349751"/>
              <a:ext cx="618744" cy="3825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34043" y="3349751"/>
              <a:ext cx="1659636" cy="3825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79735" y="3349751"/>
              <a:ext cx="371855" cy="3825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51947" y="3349751"/>
              <a:ext cx="1104900" cy="3825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157204" y="3349751"/>
              <a:ext cx="414527" cy="3825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12207" y="3624071"/>
              <a:ext cx="1514856" cy="3825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63995" y="3624071"/>
              <a:ext cx="2273807" cy="3825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74735" y="3624071"/>
              <a:ext cx="1586483" cy="3825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598152" y="3624071"/>
              <a:ext cx="1597152" cy="3825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032235" y="3624071"/>
              <a:ext cx="539496" cy="3825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12207" y="3898391"/>
              <a:ext cx="1071372" cy="3825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18988" y="3898391"/>
              <a:ext cx="1306067" cy="3825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60464" y="3898391"/>
              <a:ext cx="530351" cy="3825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26223" y="3898391"/>
              <a:ext cx="1763268" cy="3825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24900" y="3898391"/>
              <a:ext cx="1069848" cy="3825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30155" y="3898391"/>
              <a:ext cx="416051" cy="3825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881616" y="3898391"/>
              <a:ext cx="731520" cy="3825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448543" y="3898391"/>
              <a:ext cx="1123188" cy="3825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12207" y="4172711"/>
              <a:ext cx="1537715" cy="3825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96939" y="4172711"/>
              <a:ext cx="617219" cy="3825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61176" y="4172711"/>
              <a:ext cx="1226820" cy="38252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335011" y="4172711"/>
              <a:ext cx="1912620" cy="3825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994647" y="4172711"/>
              <a:ext cx="1138427" cy="3825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19131" y="4172711"/>
              <a:ext cx="371855" cy="38252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36480" y="4172711"/>
              <a:ext cx="454151" cy="3825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137647" y="4172711"/>
              <a:ext cx="413003" cy="3825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297667" y="4172711"/>
              <a:ext cx="908303" cy="3825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952988" y="4172711"/>
              <a:ext cx="618744" cy="38252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712207" y="4447031"/>
              <a:ext cx="731520" cy="38252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183123" y="4447031"/>
              <a:ext cx="967739" cy="38252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952744" y="4447031"/>
              <a:ext cx="1031748" cy="38252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26935" y="4447031"/>
              <a:ext cx="1085087" cy="38252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557515" y="4447031"/>
              <a:ext cx="428244" cy="38252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728203" y="4447031"/>
              <a:ext cx="1141476" cy="38252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930640" y="4736591"/>
              <a:ext cx="2604516" cy="30022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918447" y="4949951"/>
              <a:ext cx="2260092" cy="300228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843653" y="2856357"/>
            <a:ext cx="6574155" cy="23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«Мы </a:t>
            </a:r>
            <a:r>
              <a:rPr sz="1800" i="1" spc="-5" dirty="0">
                <a:latin typeface="Times New Roman"/>
                <a:cs typeface="Times New Roman"/>
              </a:rPr>
              <a:t>разрабатываем такую программу, я, наверное, впервые </a:t>
            </a:r>
            <a:r>
              <a:rPr sz="1800" i="1" dirty="0">
                <a:latin typeface="Times New Roman"/>
                <a:cs typeface="Times New Roman"/>
              </a:rPr>
              <a:t>об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этом</a:t>
            </a:r>
            <a:r>
              <a:rPr sz="1800" i="1" dirty="0">
                <a:latin typeface="Times New Roman"/>
                <a:cs typeface="Times New Roman"/>
              </a:rPr>
              <a:t> скажу,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помощи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родителям,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у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которых</a:t>
            </a:r>
            <a:r>
              <a:rPr sz="1800" i="1" dirty="0">
                <a:latin typeface="Times New Roman"/>
                <a:cs typeface="Times New Roman"/>
              </a:rPr>
              <a:t> родился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ребенок, 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именно</a:t>
            </a:r>
            <a:r>
              <a:rPr sz="1800" i="1" dirty="0">
                <a:latin typeface="Times New Roman"/>
                <a:cs typeface="Times New Roman"/>
              </a:rPr>
              <a:t> с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точки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зрения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того,</a:t>
            </a:r>
            <a:r>
              <a:rPr sz="1800" i="1" dirty="0">
                <a:latin typeface="Times New Roman"/>
                <a:cs typeface="Times New Roman"/>
              </a:rPr>
              <a:t> как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его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воспитывать.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Ребенок</a:t>
            </a:r>
            <a:r>
              <a:rPr sz="1800" i="1" dirty="0">
                <a:latin typeface="Times New Roman"/>
                <a:cs typeface="Times New Roman"/>
              </a:rPr>
              <a:t> в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дошкольном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возрасте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должен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максимально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развиваться,</a:t>
            </a:r>
            <a:r>
              <a:rPr sz="1800" i="1" dirty="0">
                <a:latin typeface="Times New Roman"/>
                <a:cs typeface="Times New Roman"/>
              </a:rPr>
              <a:t> он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должен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общаться</a:t>
            </a:r>
            <a:r>
              <a:rPr sz="1800" i="1" dirty="0">
                <a:latin typeface="Times New Roman"/>
                <a:cs typeface="Times New Roman"/>
              </a:rPr>
              <a:t> со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сверстниками,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играть,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у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него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должны </a:t>
            </a:r>
            <a:r>
              <a:rPr sz="1800" i="1" spc="-5" dirty="0">
                <a:latin typeface="Times New Roman"/>
                <a:cs typeface="Times New Roman"/>
              </a:rPr>
              <a:t> развиваться все основные психологические функции. </a:t>
            </a:r>
            <a:r>
              <a:rPr sz="1800" i="1" dirty="0">
                <a:latin typeface="Times New Roman"/>
                <a:cs typeface="Times New Roman"/>
              </a:rPr>
              <a:t>А в </a:t>
            </a:r>
            <a:r>
              <a:rPr sz="1800" i="1" spc="-5" dirty="0">
                <a:latin typeface="Times New Roman"/>
                <a:cs typeface="Times New Roman"/>
              </a:rPr>
              <a:t>школе </a:t>
            </a:r>
            <a:r>
              <a:rPr sz="1800" i="1" dirty="0">
                <a:latin typeface="Times New Roman"/>
                <a:cs typeface="Times New Roman"/>
              </a:rPr>
              <a:t>его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уже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потом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научат читать</a:t>
            </a:r>
            <a:r>
              <a:rPr sz="1800" i="1" spc="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и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писать»</a:t>
            </a:r>
            <a:endParaRPr sz="1800">
              <a:latin typeface="Times New Roman"/>
              <a:cs typeface="Times New Roman"/>
            </a:endParaRPr>
          </a:p>
          <a:p>
            <a:pPr marL="4189095" marR="8890" indent="12065">
              <a:lnSpc>
                <a:spcPct val="100000"/>
              </a:lnSpc>
              <a:spcBef>
                <a:spcPts val="15"/>
              </a:spcBef>
            </a:pPr>
            <a:r>
              <a:rPr sz="1400" i="1" spc="-5" dirty="0">
                <a:latin typeface="Times New Roman"/>
                <a:cs typeface="Times New Roman"/>
              </a:rPr>
              <a:t>Министр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просвещения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России,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Кравцов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Сергей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Сергеевич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5" y="0"/>
            <a:ext cx="12189460" cy="6858000"/>
            <a:chOff x="2595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8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8572" y="1413764"/>
              <a:ext cx="280441" cy="2103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28572" y="1413764"/>
              <a:ext cx="280670" cy="210820"/>
            </a:xfrm>
            <a:custGeom>
              <a:avLst/>
              <a:gdLst/>
              <a:ahLst/>
              <a:cxnLst/>
              <a:rect l="l" t="t" r="r" b="b"/>
              <a:pathLst>
                <a:path w="280669" h="210819">
                  <a:moveTo>
                    <a:pt x="0" y="105156"/>
                  </a:moveTo>
                  <a:lnTo>
                    <a:pt x="11017" y="64240"/>
                  </a:lnTo>
                  <a:lnTo>
                    <a:pt x="41065" y="30813"/>
                  </a:lnTo>
                  <a:lnTo>
                    <a:pt x="85639" y="8268"/>
                  </a:lnTo>
                  <a:lnTo>
                    <a:pt x="140233" y="0"/>
                  </a:lnTo>
                  <a:lnTo>
                    <a:pt x="194823" y="8268"/>
                  </a:lnTo>
                  <a:lnTo>
                    <a:pt x="239388" y="30813"/>
                  </a:lnTo>
                  <a:lnTo>
                    <a:pt x="269428" y="64240"/>
                  </a:lnTo>
                  <a:lnTo>
                    <a:pt x="280441" y="105156"/>
                  </a:lnTo>
                  <a:lnTo>
                    <a:pt x="269428" y="146125"/>
                  </a:lnTo>
                  <a:lnTo>
                    <a:pt x="239388" y="179546"/>
                  </a:lnTo>
                  <a:lnTo>
                    <a:pt x="194823" y="202060"/>
                  </a:lnTo>
                  <a:lnTo>
                    <a:pt x="140233" y="210312"/>
                  </a:lnTo>
                  <a:lnTo>
                    <a:pt x="85639" y="202060"/>
                  </a:lnTo>
                  <a:lnTo>
                    <a:pt x="41065" y="179546"/>
                  </a:lnTo>
                  <a:lnTo>
                    <a:pt x="11017" y="146125"/>
                  </a:lnTo>
                  <a:lnTo>
                    <a:pt x="0" y="105156"/>
                  </a:lnTo>
                  <a:close/>
                </a:path>
              </a:pathLst>
            </a:custGeom>
            <a:ln w="3175">
              <a:solidFill>
                <a:srgbClr val="2F8D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6573" y="1338706"/>
              <a:ext cx="98044" cy="767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4228" y="516636"/>
              <a:ext cx="1755648" cy="4297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94888" y="516636"/>
              <a:ext cx="2130552" cy="4297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0452" y="516636"/>
              <a:ext cx="1520952" cy="4297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4891" y="516636"/>
              <a:ext cx="1089660" cy="429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78039" y="516636"/>
              <a:ext cx="1309116" cy="4297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00644" y="516636"/>
              <a:ext cx="1274063" cy="4297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89720" y="516636"/>
              <a:ext cx="1600200" cy="4297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04932" y="516636"/>
              <a:ext cx="477012" cy="4297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96956" y="516636"/>
              <a:ext cx="1173479" cy="4297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4228" y="821436"/>
              <a:ext cx="1705355" cy="4297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84220" y="821436"/>
              <a:ext cx="489203" cy="4297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6535" y="821436"/>
              <a:ext cx="1648967" cy="4297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28615" y="821436"/>
              <a:ext cx="1129284" cy="42976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11012" y="821436"/>
              <a:ext cx="466343" cy="42976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0468" y="821436"/>
              <a:ext cx="1118615" cy="42976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02196" y="821436"/>
              <a:ext cx="473964" cy="4297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9272" y="821436"/>
              <a:ext cx="1208531" cy="4297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90915" y="821436"/>
              <a:ext cx="952500" cy="4297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96527" y="821436"/>
              <a:ext cx="489203" cy="42976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38844" y="821436"/>
              <a:ext cx="1427988" cy="4297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19944" y="821436"/>
              <a:ext cx="1650492" cy="42976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24228" y="1126236"/>
              <a:ext cx="1438655" cy="4297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70275" y="1126236"/>
              <a:ext cx="2478024" cy="4297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55691" y="1126236"/>
              <a:ext cx="1304543" cy="42976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75247" y="1126236"/>
              <a:ext cx="1775459" cy="42976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55051" y="1126236"/>
              <a:ext cx="1109472" cy="4297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74963" y="1126236"/>
              <a:ext cx="1697735" cy="4297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819132" y="1126236"/>
              <a:ext cx="423672" cy="4297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42516" y="1885187"/>
              <a:ext cx="1755648" cy="42976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84803" y="1885187"/>
              <a:ext cx="1522476" cy="42976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92396" y="1885187"/>
              <a:ext cx="1653539" cy="42976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132576" y="1885187"/>
              <a:ext cx="1351787" cy="4297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71003" y="1885187"/>
              <a:ext cx="489203" cy="42976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546848" y="1885187"/>
              <a:ext cx="1604772" cy="4297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38260" y="1885187"/>
              <a:ext cx="473964" cy="42976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198863" y="1885187"/>
              <a:ext cx="1173479" cy="42976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160508" y="1885187"/>
              <a:ext cx="1225296" cy="42976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172444" y="1885187"/>
              <a:ext cx="601979" cy="42976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842516" y="2189987"/>
              <a:ext cx="1095756" cy="42976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05100" y="2189987"/>
              <a:ext cx="1380744" cy="42976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52671" y="2189987"/>
              <a:ext cx="489203" cy="42976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108703" y="2189987"/>
              <a:ext cx="1799844" cy="42976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675376" y="2189987"/>
              <a:ext cx="1220724" cy="42976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662927" y="2189987"/>
              <a:ext cx="1772412" cy="42976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202168" y="2189987"/>
              <a:ext cx="1757172" cy="42976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726168" y="2189987"/>
              <a:ext cx="2048255" cy="42976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842516" y="2494787"/>
              <a:ext cx="2002535" cy="42976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55491" y="2494787"/>
              <a:ext cx="1295400" cy="42976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55235" y="2494787"/>
              <a:ext cx="1620012" cy="42976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885688" y="2494787"/>
              <a:ext cx="1479804" cy="42976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11924" y="2494787"/>
              <a:ext cx="417575" cy="429768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1989201" y="579882"/>
            <a:ext cx="9720580" cy="2310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Федеральная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образовательная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программа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вводит </a:t>
            </a:r>
            <a:r>
              <a:rPr sz="2000" b="1" spc="-15" dirty="0">
                <a:solidFill>
                  <a:srgbClr val="562213"/>
                </a:solidFill>
                <a:latin typeface="Times New Roman"/>
                <a:cs typeface="Times New Roman"/>
              </a:rPr>
              <a:t>базовый </a:t>
            </a:r>
            <a:r>
              <a:rPr sz="20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уровень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требований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к </a:t>
            </a:r>
            <a:r>
              <a:rPr sz="2000" spc="-40" dirty="0">
                <a:solidFill>
                  <a:srgbClr val="562213"/>
                </a:solidFill>
                <a:latin typeface="Times New Roman"/>
                <a:cs typeface="Times New Roman"/>
              </a:rPr>
              <a:t>объёму, </a:t>
            </a:r>
            <a:r>
              <a:rPr sz="2000" spc="-3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содержанию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и </a:t>
            </a:r>
            <a:r>
              <a:rPr sz="2000" spc="-20" dirty="0">
                <a:solidFill>
                  <a:srgbClr val="562213"/>
                </a:solidFill>
                <a:latin typeface="Times New Roman"/>
                <a:cs typeface="Times New Roman"/>
              </a:rPr>
              <a:t>результатам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работы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с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детьми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в детских 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садах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и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позволяет реализовать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562213"/>
                </a:solidFill>
                <a:latin typeface="Times New Roman"/>
                <a:cs typeface="Times New Roman"/>
              </a:rPr>
              <a:t>несколько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основополагающих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функций</a:t>
            </a:r>
            <a:r>
              <a:rPr sz="2000" spc="2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-3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уровня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образования: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imes New Roman"/>
              <a:cs typeface="Times New Roman"/>
            </a:endParaRPr>
          </a:p>
          <a:p>
            <a:pPr marL="29209" marR="102235" algn="just">
              <a:lnSpc>
                <a:spcPct val="100000"/>
              </a:lnSpc>
            </a:pP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Федеральная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программа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562213"/>
                </a:solidFill>
                <a:latin typeface="Times New Roman"/>
                <a:cs typeface="Times New Roman"/>
              </a:rPr>
              <a:t>объединяет</a:t>
            </a:r>
            <a:r>
              <a:rPr sz="2000" b="1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обучение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воспитание</a:t>
            </a:r>
            <a:r>
              <a:rPr sz="2000" spc="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единый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процесс</a:t>
            </a:r>
            <a:r>
              <a:rPr sz="2000" spc="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на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основе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традиций и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современных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практик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562213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образования,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62213"/>
                </a:solidFill>
                <a:latin typeface="Times New Roman"/>
                <a:cs typeface="Times New Roman"/>
              </a:rPr>
              <a:t>подкрепленных </a:t>
            </a:r>
            <a:r>
              <a:rPr sz="2000" spc="-5" dirty="0">
                <a:solidFill>
                  <a:srgbClr val="562213"/>
                </a:solidFill>
                <a:latin typeface="Times New Roman"/>
                <a:cs typeface="Times New Roman"/>
              </a:rPr>
              <a:t> внушительным</a:t>
            </a:r>
            <a:r>
              <a:rPr sz="2000" spc="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62213"/>
                </a:solidFill>
                <a:latin typeface="Times New Roman"/>
                <a:cs typeface="Times New Roman"/>
              </a:rPr>
              <a:t>объемом</a:t>
            </a:r>
            <a:r>
              <a:rPr sz="2000" spc="-4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562213"/>
                </a:solidFill>
                <a:latin typeface="Times New Roman"/>
                <a:cs typeface="Times New Roman"/>
              </a:rPr>
              <a:t>культурных</a:t>
            </a:r>
            <a:r>
              <a:rPr sz="2000" spc="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62213"/>
                </a:solidFill>
                <a:latin typeface="Times New Roman"/>
                <a:cs typeface="Times New Roman"/>
              </a:rPr>
              <a:t>ценностей.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74063" y="0"/>
            <a:ext cx="10918190" cy="6858000"/>
            <a:chOff x="1274063" y="0"/>
            <a:chExt cx="10918190" cy="6858000"/>
          </a:xfrm>
        </p:grpSpPr>
        <p:sp>
          <p:nvSpPr>
            <p:cNvPr id="4" name="object 4"/>
            <p:cNvSpPr/>
            <p:nvPr/>
          </p:nvSpPr>
          <p:spPr>
            <a:xfrm>
              <a:off x="1353311" y="0"/>
              <a:ext cx="10838815" cy="6858000"/>
            </a:xfrm>
            <a:custGeom>
              <a:avLst/>
              <a:gdLst/>
              <a:ahLst/>
              <a:cxnLst/>
              <a:rect l="l" t="t" r="r" b="b"/>
              <a:pathLst>
                <a:path w="10838815" h="6858000">
                  <a:moveTo>
                    <a:pt x="1083868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38688" y="6858000"/>
                  </a:lnTo>
                  <a:lnTo>
                    <a:pt x="10838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53844" y="353568"/>
            <a:ext cx="9460230" cy="1296670"/>
            <a:chOff x="2053844" y="353568"/>
            <a:chExt cx="9460230" cy="1296670"/>
          </a:xfrm>
        </p:grpSpPr>
        <p:sp>
          <p:nvSpPr>
            <p:cNvPr id="8" name="object 8"/>
            <p:cNvSpPr/>
            <p:nvPr/>
          </p:nvSpPr>
          <p:spPr>
            <a:xfrm>
              <a:off x="2060194" y="424307"/>
              <a:ext cx="9447530" cy="518159"/>
            </a:xfrm>
            <a:custGeom>
              <a:avLst/>
              <a:gdLst/>
              <a:ahLst/>
              <a:cxnLst/>
              <a:rect l="l" t="t" r="r" b="b"/>
              <a:pathLst>
                <a:path w="9447530" h="518159">
                  <a:moveTo>
                    <a:pt x="944727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9447276" y="518160"/>
                  </a:lnTo>
                  <a:lnTo>
                    <a:pt x="9447276" y="0"/>
                  </a:lnTo>
                  <a:close/>
                </a:path>
              </a:pathLst>
            </a:custGeom>
            <a:solidFill>
              <a:srgbClr val="C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3844" y="923416"/>
              <a:ext cx="9460230" cy="38100"/>
            </a:xfrm>
            <a:custGeom>
              <a:avLst/>
              <a:gdLst/>
              <a:ahLst/>
              <a:cxnLst/>
              <a:rect l="l" t="t" r="r" b="b"/>
              <a:pathLst>
                <a:path w="9460230" h="38100">
                  <a:moveTo>
                    <a:pt x="0" y="38100"/>
                  </a:moveTo>
                  <a:lnTo>
                    <a:pt x="9459849" y="38100"/>
                  </a:lnTo>
                  <a:lnTo>
                    <a:pt x="9459849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3844" y="417957"/>
              <a:ext cx="9460230" cy="1231900"/>
            </a:xfrm>
            <a:custGeom>
              <a:avLst/>
              <a:gdLst/>
              <a:ahLst/>
              <a:cxnLst/>
              <a:rect l="l" t="t" r="r" b="b"/>
              <a:pathLst>
                <a:path w="9460230" h="1231900">
                  <a:moveTo>
                    <a:pt x="6350" y="0"/>
                  </a:moveTo>
                  <a:lnTo>
                    <a:pt x="6350" y="1231900"/>
                  </a:lnTo>
                </a:path>
                <a:path w="9460230" h="1231900">
                  <a:moveTo>
                    <a:pt x="9453499" y="0"/>
                  </a:moveTo>
                  <a:lnTo>
                    <a:pt x="9453499" y="1231900"/>
                  </a:lnTo>
                </a:path>
                <a:path w="9460230" h="1231900">
                  <a:moveTo>
                    <a:pt x="0" y="6350"/>
                  </a:moveTo>
                  <a:lnTo>
                    <a:pt x="9459849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939" y="353568"/>
              <a:ext cx="3890771" cy="583691"/>
            </a:xfrm>
            <a:prstGeom prst="rect">
              <a:avLst/>
            </a:prstGeom>
          </p:spPr>
        </p:pic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60194" y="353568"/>
          <a:ext cx="9446895" cy="1289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такое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?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ФОП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федеральная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образовательная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053844" y="2035682"/>
          <a:ext cx="9461500" cy="3840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Какая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цель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внедрения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ФОП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ДО?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91440" marR="526415">
                        <a:lnSpc>
                          <a:spcPct val="100000"/>
                        </a:lnSpc>
                        <a:spcBef>
                          <a:spcPts val="295"/>
                        </a:spcBef>
                        <a:buSzPct val="95000"/>
                        <a:buFont typeface="Wingdings"/>
                        <a:buChar char=""/>
                        <a:tabLst>
                          <a:tab pos="29273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Организовать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обучение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воспитание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дошкольника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гражданина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Российской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Федерации,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формировать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гражданской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культурной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идентичности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доступными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возрасту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средствами;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292100" indent="-201295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95000"/>
                        <a:buFont typeface="Wingdings"/>
                        <a:buChar char=""/>
                        <a:tabLst>
                          <a:tab pos="292735" algn="l"/>
                        </a:tabLst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Создать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единое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ядро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содержания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образования;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91440" marR="783590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95000"/>
                        <a:buFont typeface="Wingdings"/>
                        <a:buChar char=""/>
                        <a:tabLst>
                          <a:tab pos="292735" algn="l"/>
                        </a:tabLst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Создать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единое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федеральное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образовательное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пространство воспитания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обучения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детей,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обеспечит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ребенку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родителям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равные,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качественные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условия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образования,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вне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зависимости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места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проживания.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5" y="0"/>
            <a:ext cx="12189460" cy="6858000"/>
            <a:chOff x="2595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0518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032000" y="1237869"/>
            <a:ext cx="9545955" cy="1005840"/>
            <a:chOff x="2032000" y="1237869"/>
            <a:chExt cx="9545955" cy="1005840"/>
          </a:xfrm>
        </p:grpSpPr>
        <p:sp>
          <p:nvSpPr>
            <p:cNvPr id="14" name="object 14"/>
            <p:cNvSpPr/>
            <p:nvPr/>
          </p:nvSpPr>
          <p:spPr>
            <a:xfrm>
              <a:off x="2032000" y="1237869"/>
              <a:ext cx="9545955" cy="1005840"/>
            </a:xfrm>
            <a:custGeom>
              <a:avLst/>
              <a:gdLst/>
              <a:ahLst/>
              <a:cxnLst/>
              <a:rect l="l" t="t" r="r" b="b"/>
              <a:pathLst>
                <a:path w="9545955" h="1005839">
                  <a:moveTo>
                    <a:pt x="9545701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9545701" y="1005839"/>
                  </a:lnTo>
                  <a:lnTo>
                    <a:pt x="9545701" y="0"/>
                  </a:lnTo>
                  <a:close/>
                </a:path>
              </a:pathLst>
            </a:custGeom>
            <a:solidFill>
              <a:srgbClr val="CED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2000" y="1505712"/>
              <a:ext cx="1090676" cy="4206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8251" y="1505712"/>
              <a:ext cx="429768" cy="4206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3596" y="1505712"/>
              <a:ext cx="3474720" cy="420624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025650" y="713358"/>
          <a:ext cx="9545955" cy="4632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4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входит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ДО?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Учебно-методическая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документация: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Федеральная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рабочая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воспитания;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календарный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воспитательной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работы;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Примерный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режим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 распорядок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дня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групп;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91440" marR="9118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Единые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базовые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дошкольного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образования,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планируемые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результаты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освоения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программы.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4063" y="0"/>
            <a:ext cx="10918190" cy="6858000"/>
            <a:chOff x="1274063" y="0"/>
            <a:chExt cx="10918190" cy="6858000"/>
          </a:xfrm>
        </p:grpSpPr>
        <p:sp>
          <p:nvSpPr>
            <p:cNvPr id="3" name="object 3"/>
            <p:cNvSpPr/>
            <p:nvPr/>
          </p:nvSpPr>
          <p:spPr>
            <a:xfrm>
              <a:off x="1353311" y="0"/>
              <a:ext cx="10838815" cy="6858000"/>
            </a:xfrm>
            <a:custGeom>
              <a:avLst/>
              <a:gdLst/>
              <a:ahLst/>
              <a:cxnLst/>
              <a:rect l="l" t="t" r="r" b="b"/>
              <a:pathLst>
                <a:path w="10838815" h="6858000">
                  <a:moveTo>
                    <a:pt x="1083868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38688" y="6858000"/>
                  </a:lnTo>
                  <a:lnTo>
                    <a:pt x="10838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063" y="0"/>
              <a:ext cx="179831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53311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20875" y="713358"/>
          <a:ext cx="9664700" cy="2438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848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28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обязательным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детских</a:t>
                      </a:r>
                      <a:r>
                        <a:rPr sz="28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садов?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4AA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 marR="83185" algn="just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ФОП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определяет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объем,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содержание,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планируемые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результаты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обязательной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части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программы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образования,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которую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реализует</a:t>
                      </a:r>
                      <a:r>
                        <a:rPr sz="2000" spc="4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детский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сад.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Обязательной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выполнению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являются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федеральная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рабочая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программа </a:t>
                      </a:r>
                      <a:r>
                        <a:rPr sz="2000" spc="-4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воспитания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федеральный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календарный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воспитательной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работы.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834" y="3862438"/>
            <a:ext cx="2848737" cy="23216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95" y="0"/>
            <a:ext cx="12189460" cy="6858000"/>
            <a:chOff x="2595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5037" y="818401"/>
                  </a:lnTo>
                  <a:lnTo>
                    <a:pt x="108877" y="815423"/>
                  </a:lnTo>
                  <a:lnTo>
                    <a:pt x="161961" y="810518"/>
                  </a:lnTo>
                  <a:lnTo>
                    <a:pt x="214229" y="803732"/>
                  </a:lnTo>
                  <a:lnTo>
                    <a:pt x="265616" y="795113"/>
                  </a:lnTo>
                  <a:lnTo>
                    <a:pt x="316061" y="784707"/>
                  </a:lnTo>
                  <a:lnTo>
                    <a:pt x="365501" y="772562"/>
                  </a:lnTo>
                  <a:lnTo>
                    <a:pt x="413874" y="758723"/>
                  </a:lnTo>
                  <a:lnTo>
                    <a:pt x="461116" y="743239"/>
                  </a:lnTo>
                  <a:lnTo>
                    <a:pt x="507165" y="726156"/>
                  </a:lnTo>
                  <a:lnTo>
                    <a:pt x="551959" y="707521"/>
                  </a:lnTo>
                  <a:lnTo>
                    <a:pt x="595434" y="687382"/>
                  </a:lnTo>
                  <a:lnTo>
                    <a:pt x="637529" y="665784"/>
                  </a:lnTo>
                  <a:lnTo>
                    <a:pt x="678181" y="642775"/>
                  </a:lnTo>
                  <a:lnTo>
                    <a:pt x="717327" y="618403"/>
                  </a:lnTo>
                  <a:lnTo>
                    <a:pt x="754904" y="592713"/>
                  </a:lnTo>
                  <a:lnTo>
                    <a:pt x="790851" y="565754"/>
                  </a:lnTo>
                  <a:lnTo>
                    <a:pt x="825103" y="537571"/>
                  </a:lnTo>
                  <a:lnTo>
                    <a:pt x="857600" y="508212"/>
                  </a:lnTo>
                  <a:lnTo>
                    <a:pt x="888278" y="477724"/>
                  </a:lnTo>
                  <a:lnTo>
                    <a:pt x="917074" y="446154"/>
                  </a:lnTo>
                  <a:lnTo>
                    <a:pt x="943926" y="413549"/>
                  </a:lnTo>
                  <a:lnTo>
                    <a:pt x="968772" y="379956"/>
                  </a:lnTo>
                  <a:lnTo>
                    <a:pt x="991549" y="345421"/>
                  </a:lnTo>
                  <a:lnTo>
                    <a:pt x="1012193" y="309992"/>
                  </a:lnTo>
                  <a:lnTo>
                    <a:pt x="1030644" y="273715"/>
                  </a:lnTo>
                  <a:lnTo>
                    <a:pt x="1046837" y="236638"/>
                  </a:lnTo>
                  <a:lnTo>
                    <a:pt x="1060711" y="198808"/>
                  </a:lnTo>
                  <a:lnTo>
                    <a:pt x="1072203" y="160271"/>
                  </a:lnTo>
                  <a:lnTo>
                    <a:pt x="1081250" y="121075"/>
                  </a:lnTo>
                  <a:lnTo>
                    <a:pt x="1087789" y="81267"/>
                  </a:lnTo>
                  <a:lnTo>
                    <a:pt x="1091759" y="40892"/>
                  </a:lnTo>
                  <a:lnTo>
                    <a:pt x="1093096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" y="3556"/>
              <a:ext cx="1093470" cy="819785"/>
            </a:xfrm>
            <a:custGeom>
              <a:avLst/>
              <a:gdLst/>
              <a:ahLst/>
              <a:cxnLst/>
              <a:rect l="l" t="t" r="r" b="b"/>
              <a:pathLst>
                <a:path w="1093470" h="819785">
                  <a:moveTo>
                    <a:pt x="1093096" y="0"/>
                  </a:moveTo>
                  <a:lnTo>
                    <a:pt x="1091759" y="40892"/>
                  </a:lnTo>
                  <a:lnTo>
                    <a:pt x="1087790" y="81267"/>
                  </a:lnTo>
                  <a:lnTo>
                    <a:pt x="1081250" y="121075"/>
                  </a:lnTo>
                  <a:lnTo>
                    <a:pt x="1072203" y="160271"/>
                  </a:lnTo>
                  <a:lnTo>
                    <a:pt x="1060711" y="198808"/>
                  </a:lnTo>
                  <a:lnTo>
                    <a:pt x="1046837" y="236638"/>
                  </a:lnTo>
                  <a:lnTo>
                    <a:pt x="1030644" y="273715"/>
                  </a:lnTo>
                  <a:lnTo>
                    <a:pt x="1012194" y="309992"/>
                  </a:lnTo>
                  <a:lnTo>
                    <a:pt x="991549" y="345421"/>
                  </a:lnTo>
                  <a:lnTo>
                    <a:pt x="968772" y="379956"/>
                  </a:lnTo>
                  <a:lnTo>
                    <a:pt x="943927" y="413549"/>
                  </a:lnTo>
                  <a:lnTo>
                    <a:pt x="917074" y="446154"/>
                  </a:lnTo>
                  <a:lnTo>
                    <a:pt x="888278" y="477724"/>
                  </a:lnTo>
                  <a:lnTo>
                    <a:pt x="857600" y="508212"/>
                  </a:lnTo>
                  <a:lnTo>
                    <a:pt x="825104" y="537571"/>
                  </a:lnTo>
                  <a:lnTo>
                    <a:pt x="790851" y="565754"/>
                  </a:lnTo>
                  <a:lnTo>
                    <a:pt x="754904" y="592713"/>
                  </a:lnTo>
                  <a:lnTo>
                    <a:pt x="717327" y="618403"/>
                  </a:lnTo>
                  <a:lnTo>
                    <a:pt x="678181" y="642775"/>
                  </a:lnTo>
                  <a:lnTo>
                    <a:pt x="637529" y="665784"/>
                  </a:lnTo>
                  <a:lnTo>
                    <a:pt x="595434" y="687382"/>
                  </a:lnTo>
                  <a:lnTo>
                    <a:pt x="551959" y="707521"/>
                  </a:lnTo>
                  <a:lnTo>
                    <a:pt x="507165" y="726156"/>
                  </a:lnTo>
                  <a:lnTo>
                    <a:pt x="461116" y="743239"/>
                  </a:lnTo>
                  <a:lnTo>
                    <a:pt x="413874" y="758723"/>
                  </a:lnTo>
                  <a:lnTo>
                    <a:pt x="365502" y="772562"/>
                  </a:lnTo>
                  <a:lnTo>
                    <a:pt x="316062" y="784707"/>
                  </a:lnTo>
                  <a:lnTo>
                    <a:pt x="265617" y="795113"/>
                  </a:lnTo>
                  <a:lnTo>
                    <a:pt x="214229" y="803732"/>
                  </a:lnTo>
                  <a:lnTo>
                    <a:pt x="161961" y="810518"/>
                  </a:lnTo>
                  <a:lnTo>
                    <a:pt x="108877" y="815423"/>
                  </a:lnTo>
                  <a:lnTo>
                    <a:pt x="55037" y="818401"/>
                  </a:lnTo>
                  <a:lnTo>
                    <a:pt x="506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1093096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4" y="6095"/>
              <a:ext cx="2351532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094" y="21081"/>
              <a:ext cx="2270125" cy="1702435"/>
            </a:xfrm>
            <a:custGeom>
              <a:avLst/>
              <a:gdLst/>
              <a:ahLst/>
              <a:cxnLst/>
              <a:rect l="l" t="t" r="r" b="b"/>
              <a:pathLst>
                <a:path w="2270125" h="1702435">
                  <a:moveTo>
                    <a:pt x="0" y="851154"/>
                  </a:moveTo>
                  <a:lnTo>
                    <a:pt x="1308" y="809919"/>
                  </a:lnTo>
                  <a:lnTo>
                    <a:pt x="5194" y="769190"/>
                  </a:lnTo>
                  <a:lnTo>
                    <a:pt x="11599" y="729012"/>
                  </a:lnTo>
                  <a:lnTo>
                    <a:pt x="20462" y="689429"/>
                  </a:lnTo>
                  <a:lnTo>
                    <a:pt x="31724" y="650486"/>
                  </a:lnTo>
                  <a:lnTo>
                    <a:pt x="45326" y="612227"/>
                  </a:lnTo>
                  <a:lnTo>
                    <a:pt x="61208" y="574698"/>
                  </a:lnTo>
                  <a:lnTo>
                    <a:pt x="79312" y="537942"/>
                  </a:lnTo>
                  <a:lnTo>
                    <a:pt x="99576" y="502004"/>
                  </a:lnTo>
                  <a:lnTo>
                    <a:pt x="121943" y="466930"/>
                  </a:lnTo>
                  <a:lnTo>
                    <a:pt x="146353" y="432763"/>
                  </a:lnTo>
                  <a:lnTo>
                    <a:pt x="172745" y="399548"/>
                  </a:lnTo>
                  <a:lnTo>
                    <a:pt x="201062" y="367330"/>
                  </a:lnTo>
                  <a:lnTo>
                    <a:pt x="231243" y="336153"/>
                  </a:lnTo>
                  <a:lnTo>
                    <a:pt x="263228" y="306062"/>
                  </a:lnTo>
                  <a:lnTo>
                    <a:pt x="296959" y="277102"/>
                  </a:lnTo>
                  <a:lnTo>
                    <a:pt x="332376" y="249316"/>
                  </a:lnTo>
                  <a:lnTo>
                    <a:pt x="369419" y="222751"/>
                  </a:lnTo>
                  <a:lnTo>
                    <a:pt x="408030" y="197450"/>
                  </a:lnTo>
                  <a:lnTo>
                    <a:pt x="448148" y="173458"/>
                  </a:lnTo>
                  <a:lnTo>
                    <a:pt x="489715" y="150820"/>
                  </a:lnTo>
                  <a:lnTo>
                    <a:pt x="532670" y="129580"/>
                  </a:lnTo>
                  <a:lnTo>
                    <a:pt x="576954" y="109783"/>
                  </a:lnTo>
                  <a:lnTo>
                    <a:pt x="622509" y="91473"/>
                  </a:lnTo>
                  <a:lnTo>
                    <a:pt x="669274" y="74695"/>
                  </a:lnTo>
                  <a:lnTo>
                    <a:pt x="717190" y="59494"/>
                  </a:lnTo>
                  <a:lnTo>
                    <a:pt x="766197" y="45914"/>
                  </a:lnTo>
                  <a:lnTo>
                    <a:pt x="816237" y="34001"/>
                  </a:lnTo>
                  <a:lnTo>
                    <a:pt x="867249" y="23797"/>
                  </a:lnTo>
                  <a:lnTo>
                    <a:pt x="919175" y="15349"/>
                  </a:lnTo>
                  <a:lnTo>
                    <a:pt x="971954" y="8701"/>
                  </a:lnTo>
                  <a:lnTo>
                    <a:pt x="1025528" y="3896"/>
                  </a:lnTo>
                  <a:lnTo>
                    <a:pt x="1079836" y="981"/>
                  </a:lnTo>
                  <a:lnTo>
                    <a:pt x="1134821" y="0"/>
                  </a:lnTo>
                  <a:lnTo>
                    <a:pt x="1189804" y="981"/>
                  </a:lnTo>
                  <a:lnTo>
                    <a:pt x="1244111" y="3896"/>
                  </a:lnTo>
                  <a:lnTo>
                    <a:pt x="1297683" y="8701"/>
                  </a:lnTo>
                  <a:lnTo>
                    <a:pt x="1350460" y="15349"/>
                  </a:lnTo>
                  <a:lnTo>
                    <a:pt x="1402384" y="23797"/>
                  </a:lnTo>
                  <a:lnTo>
                    <a:pt x="1453394" y="34001"/>
                  </a:lnTo>
                  <a:lnTo>
                    <a:pt x="1503431" y="45914"/>
                  </a:lnTo>
                  <a:lnTo>
                    <a:pt x="1552436" y="59494"/>
                  </a:lnTo>
                  <a:lnTo>
                    <a:pt x="1600349" y="74695"/>
                  </a:lnTo>
                  <a:lnTo>
                    <a:pt x="1647111" y="91473"/>
                  </a:lnTo>
                  <a:lnTo>
                    <a:pt x="1692663" y="109783"/>
                  </a:lnTo>
                  <a:lnTo>
                    <a:pt x="1736944" y="129580"/>
                  </a:lnTo>
                  <a:lnTo>
                    <a:pt x="1779896" y="150820"/>
                  </a:lnTo>
                  <a:lnTo>
                    <a:pt x="1821460" y="173458"/>
                  </a:lnTo>
                  <a:lnTo>
                    <a:pt x="1861575" y="197450"/>
                  </a:lnTo>
                  <a:lnTo>
                    <a:pt x="1900182" y="222751"/>
                  </a:lnTo>
                  <a:lnTo>
                    <a:pt x="1937223" y="249316"/>
                  </a:lnTo>
                  <a:lnTo>
                    <a:pt x="1972636" y="277102"/>
                  </a:lnTo>
                  <a:lnTo>
                    <a:pt x="2006364" y="306062"/>
                  </a:lnTo>
                  <a:lnTo>
                    <a:pt x="2038347" y="336153"/>
                  </a:lnTo>
                  <a:lnTo>
                    <a:pt x="2068525" y="367330"/>
                  </a:lnTo>
                  <a:lnTo>
                    <a:pt x="2096838" y="399548"/>
                  </a:lnTo>
                  <a:lnTo>
                    <a:pt x="2123228" y="432763"/>
                  </a:lnTo>
                  <a:lnTo>
                    <a:pt x="2147635" y="466930"/>
                  </a:lnTo>
                  <a:lnTo>
                    <a:pt x="2170000" y="502004"/>
                  </a:lnTo>
                  <a:lnTo>
                    <a:pt x="2190263" y="537942"/>
                  </a:lnTo>
                  <a:lnTo>
                    <a:pt x="2208364" y="574698"/>
                  </a:lnTo>
                  <a:lnTo>
                    <a:pt x="2224245" y="612227"/>
                  </a:lnTo>
                  <a:lnTo>
                    <a:pt x="2237845" y="650486"/>
                  </a:lnTo>
                  <a:lnTo>
                    <a:pt x="2249106" y="689429"/>
                  </a:lnTo>
                  <a:lnTo>
                    <a:pt x="2257968" y="729012"/>
                  </a:lnTo>
                  <a:lnTo>
                    <a:pt x="2264372" y="769190"/>
                  </a:lnTo>
                  <a:lnTo>
                    <a:pt x="2268257" y="809919"/>
                  </a:lnTo>
                  <a:lnTo>
                    <a:pt x="2269566" y="851154"/>
                  </a:lnTo>
                  <a:lnTo>
                    <a:pt x="2268257" y="892388"/>
                  </a:lnTo>
                  <a:lnTo>
                    <a:pt x="2264372" y="933116"/>
                  </a:lnTo>
                  <a:lnTo>
                    <a:pt x="2257968" y="973292"/>
                  </a:lnTo>
                  <a:lnTo>
                    <a:pt x="2249106" y="1012873"/>
                  </a:lnTo>
                  <a:lnTo>
                    <a:pt x="2237845" y="1051814"/>
                  </a:lnTo>
                  <a:lnTo>
                    <a:pt x="2224245" y="1090069"/>
                  </a:lnTo>
                  <a:lnTo>
                    <a:pt x="2208364" y="1127595"/>
                  </a:lnTo>
                  <a:lnTo>
                    <a:pt x="2190263" y="1164347"/>
                  </a:lnTo>
                  <a:lnTo>
                    <a:pt x="2170000" y="1200281"/>
                  </a:lnTo>
                  <a:lnTo>
                    <a:pt x="2147635" y="1235351"/>
                  </a:lnTo>
                  <a:lnTo>
                    <a:pt x="2123228" y="1269513"/>
                  </a:lnTo>
                  <a:lnTo>
                    <a:pt x="2096838" y="1302723"/>
                  </a:lnTo>
                  <a:lnTo>
                    <a:pt x="2068525" y="1334936"/>
                  </a:lnTo>
                  <a:lnTo>
                    <a:pt x="2038347" y="1366107"/>
                  </a:lnTo>
                  <a:lnTo>
                    <a:pt x="2006364" y="1396193"/>
                  </a:lnTo>
                  <a:lnTo>
                    <a:pt x="1972636" y="1425148"/>
                  </a:lnTo>
                  <a:lnTo>
                    <a:pt x="1937223" y="1452927"/>
                  </a:lnTo>
                  <a:lnTo>
                    <a:pt x="1900182" y="1479487"/>
                  </a:lnTo>
                  <a:lnTo>
                    <a:pt x="1861575" y="1504782"/>
                  </a:lnTo>
                  <a:lnTo>
                    <a:pt x="1821460" y="1528769"/>
                  </a:lnTo>
                  <a:lnTo>
                    <a:pt x="1779896" y="1551402"/>
                  </a:lnTo>
                  <a:lnTo>
                    <a:pt x="1736944" y="1572636"/>
                  </a:lnTo>
                  <a:lnTo>
                    <a:pt x="1692663" y="1592429"/>
                  </a:lnTo>
                  <a:lnTo>
                    <a:pt x="1647111" y="1610734"/>
                  </a:lnTo>
                  <a:lnTo>
                    <a:pt x="1600349" y="1627507"/>
                  </a:lnTo>
                  <a:lnTo>
                    <a:pt x="1552436" y="1642704"/>
                  </a:lnTo>
                  <a:lnTo>
                    <a:pt x="1503431" y="1656280"/>
                  </a:lnTo>
                  <a:lnTo>
                    <a:pt x="1453394" y="1668190"/>
                  </a:lnTo>
                  <a:lnTo>
                    <a:pt x="1402384" y="1678390"/>
                  </a:lnTo>
                  <a:lnTo>
                    <a:pt x="1350460" y="1686836"/>
                  </a:lnTo>
                  <a:lnTo>
                    <a:pt x="1297683" y="1693482"/>
                  </a:lnTo>
                  <a:lnTo>
                    <a:pt x="1244111" y="1698285"/>
                  </a:lnTo>
                  <a:lnTo>
                    <a:pt x="1189804" y="1701199"/>
                  </a:lnTo>
                  <a:lnTo>
                    <a:pt x="1134821" y="1702181"/>
                  </a:lnTo>
                  <a:lnTo>
                    <a:pt x="1079836" y="1701199"/>
                  </a:lnTo>
                  <a:lnTo>
                    <a:pt x="1025528" y="1698285"/>
                  </a:lnTo>
                  <a:lnTo>
                    <a:pt x="971954" y="1693482"/>
                  </a:lnTo>
                  <a:lnTo>
                    <a:pt x="919175" y="1686836"/>
                  </a:lnTo>
                  <a:lnTo>
                    <a:pt x="867249" y="1678390"/>
                  </a:lnTo>
                  <a:lnTo>
                    <a:pt x="816237" y="1668190"/>
                  </a:lnTo>
                  <a:lnTo>
                    <a:pt x="766197" y="1656280"/>
                  </a:lnTo>
                  <a:lnTo>
                    <a:pt x="717190" y="1642704"/>
                  </a:lnTo>
                  <a:lnTo>
                    <a:pt x="669274" y="1627507"/>
                  </a:lnTo>
                  <a:lnTo>
                    <a:pt x="622509" y="1610734"/>
                  </a:lnTo>
                  <a:lnTo>
                    <a:pt x="576954" y="1592429"/>
                  </a:lnTo>
                  <a:lnTo>
                    <a:pt x="532670" y="1572636"/>
                  </a:lnTo>
                  <a:lnTo>
                    <a:pt x="489715" y="1551402"/>
                  </a:lnTo>
                  <a:lnTo>
                    <a:pt x="448148" y="1528769"/>
                  </a:lnTo>
                  <a:lnTo>
                    <a:pt x="408030" y="1504782"/>
                  </a:lnTo>
                  <a:lnTo>
                    <a:pt x="369419" y="1479487"/>
                  </a:lnTo>
                  <a:lnTo>
                    <a:pt x="332376" y="1452927"/>
                  </a:lnTo>
                  <a:lnTo>
                    <a:pt x="296959" y="1425148"/>
                  </a:lnTo>
                  <a:lnTo>
                    <a:pt x="263228" y="1396193"/>
                  </a:lnTo>
                  <a:lnTo>
                    <a:pt x="231243" y="1366107"/>
                  </a:lnTo>
                  <a:lnTo>
                    <a:pt x="201062" y="1334936"/>
                  </a:lnTo>
                  <a:lnTo>
                    <a:pt x="172745" y="1302723"/>
                  </a:lnTo>
                  <a:lnTo>
                    <a:pt x="146353" y="1269513"/>
                  </a:lnTo>
                  <a:lnTo>
                    <a:pt x="121943" y="1235351"/>
                  </a:lnTo>
                  <a:lnTo>
                    <a:pt x="99576" y="1200281"/>
                  </a:lnTo>
                  <a:lnTo>
                    <a:pt x="79312" y="1164347"/>
                  </a:lnTo>
                  <a:lnTo>
                    <a:pt x="61208" y="1127595"/>
                  </a:lnTo>
                  <a:lnTo>
                    <a:pt x="45326" y="1090069"/>
                  </a:lnTo>
                  <a:lnTo>
                    <a:pt x="31724" y="1051814"/>
                  </a:lnTo>
                  <a:lnTo>
                    <a:pt x="20462" y="1012873"/>
                  </a:lnTo>
                  <a:lnTo>
                    <a:pt x="11599" y="973292"/>
                  </a:lnTo>
                  <a:lnTo>
                    <a:pt x="5194" y="933116"/>
                  </a:lnTo>
                  <a:lnTo>
                    <a:pt x="1308" y="892388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966216"/>
              <a:ext cx="1399032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455" y="970376"/>
              <a:ext cx="1359705" cy="12720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55" y="970376"/>
              <a:ext cx="1360170" cy="1272540"/>
            </a:xfrm>
            <a:custGeom>
              <a:avLst/>
              <a:gdLst/>
              <a:ahLst/>
              <a:cxnLst/>
              <a:rect l="l" t="t" r="r" b="b"/>
              <a:pathLst>
                <a:path w="1360170" h="1272539">
                  <a:moveTo>
                    <a:pt x="93303" y="167797"/>
                  </a:moveTo>
                  <a:lnTo>
                    <a:pt x="120579" y="136936"/>
                  </a:lnTo>
                  <a:lnTo>
                    <a:pt x="150484" y="109224"/>
                  </a:lnTo>
                  <a:lnTo>
                    <a:pt x="182840" y="84652"/>
                  </a:lnTo>
                  <a:lnTo>
                    <a:pt x="217465" y="63214"/>
                  </a:lnTo>
                  <a:lnTo>
                    <a:pt x="254180" y="44903"/>
                  </a:lnTo>
                  <a:lnTo>
                    <a:pt x="292805" y="29711"/>
                  </a:lnTo>
                  <a:lnTo>
                    <a:pt x="333161" y="17632"/>
                  </a:lnTo>
                  <a:lnTo>
                    <a:pt x="375066" y="8659"/>
                  </a:lnTo>
                  <a:lnTo>
                    <a:pt x="418341" y="2783"/>
                  </a:lnTo>
                  <a:lnTo>
                    <a:pt x="462807" y="0"/>
                  </a:lnTo>
                  <a:lnTo>
                    <a:pt x="508283" y="300"/>
                  </a:lnTo>
                  <a:lnTo>
                    <a:pt x="554590" y="3677"/>
                  </a:lnTo>
                  <a:lnTo>
                    <a:pt x="601547" y="10125"/>
                  </a:lnTo>
                  <a:lnTo>
                    <a:pt x="648974" y="19635"/>
                  </a:lnTo>
                  <a:lnTo>
                    <a:pt x="696693" y="32201"/>
                  </a:lnTo>
                  <a:lnTo>
                    <a:pt x="744522" y="47817"/>
                  </a:lnTo>
                  <a:lnTo>
                    <a:pt x="792281" y="66473"/>
                  </a:lnTo>
                  <a:lnTo>
                    <a:pt x="839792" y="88165"/>
                  </a:lnTo>
                  <a:lnTo>
                    <a:pt x="886873" y="112884"/>
                  </a:lnTo>
                  <a:lnTo>
                    <a:pt x="933345" y="140623"/>
                  </a:lnTo>
                  <a:lnTo>
                    <a:pt x="979029" y="171376"/>
                  </a:lnTo>
                  <a:lnTo>
                    <a:pt x="1023743" y="205135"/>
                  </a:lnTo>
                  <a:lnTo>
                    <a:pt x="1066579" y="241258"/>
                  </a:lnTo>
                  <a:lnTo>
                    <a:pt x="1106698" y="278990"/>
                  </a:lnTo>
                  <a:lnTo>
                    <a:pt x="1144053" y="318159"/>
                  </a:lnTo>
                  <a:lnTo>
                    <a:pt x="1178597" y="358591"/>
                  </a:lnTo>
                  <a:lnTo>
                    <a:pt x="1210285" y="400111"/>
                  </a:lnTo>
                  <a:lnTo>
                    <a:pt x="1239068" y="442547"/>
                  </a:lnTo>
                  <a:lnTo>
                    <a:pt x="1264900" y="485723"/>
                  </a:lnTo>
                  <a:lnTo>
                    <a:pt x="1287734" y="529467"/>
                  </a:lnTo>
                  <a:lnTo>
                    <a:pt x="1307524" y="573605"/>
                  </a:lnTo>
                  <a:lnTo>
                    <a:pt x="1324222" y="617963"/>
                  </a:lnTo>
                  <a:lnTo>
                    <a:pt x="1337782" y="662367"/>
                  </a:lnTo>
                  <a:lnTo>
                    <a:pt x="1348158" y="706643"/>
                  </a:lnTo>
                  <a:lnTo>
                    <a:pt x="1355301" y="750618"/>
                  </a:lnTo>
                  <a:lnTo>
                    <a:pt x="1359166" y="794118"/>
                  </a:lnTo>
                  <a:lnTo>
                    <a:pt x="1359705" y="836970"/>
                  </a:lnTo>
                  <a:lnTo>
                    <a:pt x="1356873" y="878999"/>
                  </a:lnTo>
                  <a:lnTo>
                    <a:pt x="1350621" y="920031"/>
                  </a:lnTo>
                  <a:lnTo>
                    <a:pt x="1340904" y="959894"/>
                  </a:lnTo>
                  <a:lnTo>
                    <a:pt x="1327674" y="998412"/>
                  </a:lnTo>
                  <a:lnTo>
                    <a:pt x="1310884" y="1035413"/>
                  </a:lnTo>
                  <a:lnTo>
                    <a:pt x="1290489" y="1070723"/>
                  </a:lnTo>
                  <a:lnTo>
                    <a:pt x="1266440" y="1104168"/>
                  </a:lnTo>
                  <a:lnTo>
                    <a:pt x="1239158" y="1135044"/>
                  </a:lnTo>
                  <a:lnTo>
                    <a:pt x="1209247" y="1162770"/>
                  </a:lnTo>
                  <a:lnTo>
                    <a:pt x="1176887" y="1187352"/>
                  </a:lnTo>
                  <a:lnTo>
                    <a:pt x="1142258" y="1208798"/>
                  </a:lnTo>
                  <a:lnTo>
                    <a:pt x="1105540" y="1227115"/>
                  </a:lnTo>
                  <a:lnTo>
                    <a:pt x="1066913" y="1242311"/>
                  </a:lnTo>
                  <a:lnTo>
                    <a:pt x="1026556" y="1254393"/>
                  </a:lnTo>
                  <a:lnTo>
                    <a:pt x="984649" y="1263368"/>
                  </a:lnTo>
                  <a:lnTo>
                    <a:pt x="941373" y="1269245"/>
                  </a:lnTo>
                  <a:lnTo>
                    <a:pt x="896906" y="1272029"/>
                  </a:lnTo>
                  <a:lnTo>
                    <a:pt x="851429" y="1271729"/>
                  </a:lnTo>
                  <a:lnTo>
                    <a:pt x="805122" y="1268351"/>
                  </a:lnTo>
                  <a:lnTo>
                    <a:pt x="758165" y="1261904"/>
                  </a:lnTo>
                  <a:lnTo>
                    <a:pt x="710737" y="1252394"/>
                  </a:lnTo>
                  <a:lnTo>
                    <a:pt x="663018" y="1239830"/>
                  </a:lnTo>
                  <a:lnTo>
                    <a:pt x="615188" y="1224218"/>
                  </a:lnTo>
                  <a:lnTo>
                    <a:pt x="567427" y="1205565"/>
                  </a:lnTo>
                  <a:lnTo>
                    <a:pt x="519915" y="1183880"/>
                  </a:lnTo>
                  <a:lnTo>
                    <a:pt x="472831" y="1159169"/>
                  </a:lnTo>
                  <a:lnTo>
                    <a:pt x="426356" y="1131440"/>
                  </a:lnTo>
                  <a:lnTo>
                    <a:pt x="380668" y="1100700"/>
                  </a:lnTo>
                  <a:lnTo>
                    <a:pt x="335949" y="1066957"/>
                  </a:lnTo>
                  <a:lnTo>
                    <a:pt x="293118" y="1030833"/>
                  </a:lnTo>
                  <a:lnTo>
                    <a:pt x="253003" y="993099"/>
                  </a:lnTo>
                  <a:lnTo>
                    <a:pt x="215650" y="953926"/>
                  </a:lnTo>
                  <a:lnTo>
                    <a:pt x="181107" y="913491"/>
                  </a:lnTo>
                  <a:lnTo>
                    <a:pt x="149421" y="871965"/>
                  </a:lnTo>
                  <a:lnTo>
                    <a:pt x="120638" y="829525"/>
                  </a:lnTo>
                  <a:lnTo>
                    <a:pt x="94806" y="786342"/>
                  </a:lnTo>
                  <a:lnTo>
                    <a:pt x="71971" y="742593"/>
                  </a:lnTo>
                  <a:lnTo>
                    <a:pt x="52181" y="698449"/>
                  </a:lnTo>
                  <a:lnTo>
                    <a:pt x="35482" y="654086"/>
                  </a:lnTo>
                  <a:lnTo>
                    <a:pt x="21921" y="609678"/>
                  </a:lnTo>
                  <a:lnTo>
                    <a:pt x="11545" y="565397"/>
                  </a:lnTo>
                  <a:lnTo>
                    <a:pt x="4402" y="521419"/>
                  </a:lnTo>
                  <a:lnTo>
                    <a:pt x="538" y="477917"/>
                  </a:lnTo>
                  <a:lnTo>
                    <a:pt x="0" y="435066"/>
                  </a:lnTo>
                  <a:lnTo>
                    <a:pt x="2834" y="393038"/>
                  </a:lnTo>
                  <a:lnTo>
                    <a:pt x="9089" y="352009"/>
                  </a:lnTo>
                  <a:lnTo>
                    <a:pt x="18810" y="312152"/>
                  </a:lnTo>
                  <a:lnTo>
                    <a:pt x="32045" y="273641"/>
                  </a:lnTo>
                  <a:lnTo>
                    <a:pt x="48841" y="236650"/>
                  </a:lnTo>
                  <a:lnTo>
                    <a:pt x="69245" y="201353"/>
                  </a:lnTo>
                  <a:lnTo>
                    <a:pt x="93303" y="167924"/>
                  </a:lnTo>
                  <a:close/>
                </a:path>
                <a:path w="1360170" h="1272539">
                  <a:moveTo>
                    <a:pt x="195284" y="249204"/>
                  </a:moveTo>
                  <a:lnTo>
                    <a:pt x="173370" y="280735"/>
                  </a:lnTo>
                  <a:lnTo>
                    <a:pt x="142806" y="350493"/>
                  </a:lnTo>
                  <a:lnTo>
                    <a:pt x="134000" y="388214"/>
                  </a:lnTo>
                  <a:lnTo>
                    <a:pt x="129405" y="427492"/>
                  </a:lnTo>
                  <a:lnTo>
                    <a:pt x="128945" y="468077"/>
                  </a:lnTo>
                  <a:lnTo>
                    <a:pt x="132541" y="509714"/>
                  </a:lnTo>
                  <a:lnTo>
                    <a:pt x="140113" y="552151"/>
                  </a:lnTo>
                  <a:lnTo>
                    <a:pt x="151585" y="595136"/>
                  </a:lnTo>
                  <a:lnTo>
                    <a:pt x="166877" y="638416"/>
                  </a:lnTo>
                  <a:lnTo>
                    <a:pt x="185911" y="681739"/>
                  </a:lnTo>
                  <a:lnTo>
                    <a:pt x="208609" y="724852"/>
                  </a:lnTo>
                  <a:lnTo>
                    <a:pt x="234892" y="767502"/>
                  </a:lnTo>
                  <a:lnTo>
                    <a:pt x="264682" y="809437"/>
                  </a:lnTo>
                  <a:lnTo>
                    <a:pt x="297900" y="850405"/>
                  </a:lnTo>
                  <a:lnTo>
                    <a:pt x="334469" y="890152"/>
                  </a:lnTo>
                  <a:lnTo>
                    <a:pt x="374309" y="928427"/>
                  </a:lnTo>
                  <a:lnTo>
                    <a:pt x="417343" y="964976"/>
                  </a:lnTo>
                  <a:lnTo>
                    <a:pt x="462523" y="998836"/>
                  </a:lnTo>
                  <a:lnTo>
                    <a:pt x="508676" y="1029197"/>
                  </a:lnTo>
                  <a:lnTo>
                    <a:pt x="555540" y="1056040"/>
                  </a:lnTo>
                  <a:lnTo>
                    <a:pt x="602850" y="1079344"/>
                  </a:lnTo>
                  <a:lnTo>
                    <a:pt x="650343" y="1099089"/>
                  </a:lnTo>
                  <a:lnTo>
                    <a:pt x="697756" y="1115255"/>
                  </a:lnTo>
                  <a:lnTo>
                    <a:pt x="744824" y="1127821"/>
                  </a:lnTo>
                  <a:lnTo>
                    <a:pt x="791285" y="1136769"/>
                  </a:lnTo>
                  <a:lnTo>
                    <a:pt x="836874" y="1142077"/>
                  </a:lnTo>
                  <a:lnTo>
                    <a:pt x="881328" y="1143726"/>
                  </a:lnTo>
                  <a:lnTo>
                    <a:pt x="924383" y="1141695"/>
                  </a:lnTo>
                  <a:lnTo>
                    <a:pt x="965776" y="1135965"/>
                  </a:lnTo>
                  <a:lnTo>
                    <a:pt x="1005242" y="1126515"/>
                  </a:lnTo>
                  <a:lnTo>
                    <a:pt x="1042519" y="1113324"/>
                  </a:lnTo>
                  <a:lnTo>
                    <a:pt x="1077343" y="1096374"/>
                  </a:lnTo>
                  <a:lnTo>
                    <a:pt x="1109450" y="1075643"/>
                  </a:lnTo>
                  <a:lnTo>
                    <a:pt x="1164459" y="1022761"/>
                  </a:lnTo>
                  <a:lnTo>
                    <a:pt x="1186381" y="991249"/>
                  </a:lnTo>
                  <a:lnTo>
                    <a:pt x="1216956" y="921525"/>
                  </a:lnTo>
                  <a:lnTo>
                    <a:pt x="1225767" y="883818"/>
                  </a:lnTo>
                  <a:lnTo>
                    <a:pt x="1230364" y="844552"/>
                  </a:lnTo>
                  <a:lnTo>
                    <a:pt x="1230825" y="803978"/>
                  </a:lnTo>
                  <a:lnTo>
                    <a:pt x="1227231" y="762349"/>
                  </a:lnTo>
                  <a:lnTo>
                    <a:pt x="1219658" y="719919"/>
                  </a:lnTo>
                  <a:lnTo>
                    <a:pt x="1208185" y="676940"/>
                  </a:lnTo>
                  <a:lnTo>
                    <a:pt x="1192891" y="633664"/>
                  </a:lnTo>
                  <a:lnTo>
                    <a:pt x="1173854" y="590345"/>
                  </a:lnTo>
                  <a:lnTo>
                    <a:pt x="1151153" y="547235"/>
                  </a:lnTo>
                  <a:lnTo>
                    <a:pt x="1124866" y="504587"/>
                  </a:lnTo>
                  <a:lnTo>
                    <a:pt x="1095071" y="462653"/>
                  </a:lnTo>
                  <a:lnTo>
                    <a:pt x="1061848" y="421686"/>
                  </a:lnTo>
                  <a:lnTo>
                    <a:pt x="1025273" y="381939"/>
                  </a:lnTo>
                  <a:lnTo>
                    <a:pt x="985427" y="343665"/>
                  </a:lnTo>
                  <a:lnTo>
                    <a:pt x="942387" y="307116"/>
                  </a:lnTo>
                  <a:lnTo>
                    <a:pt x="897207" y="273255"/>
                  </a:lnTo>
                  <a:lnTo>
                    <a:pt x="851053" y="242891"/>
                  </a:lnTo>
                  <a:lnTo>
                    <a:pt x="804188" y="216043"/>
                  </a:lnTo>
                  <a:lnTo>
                    <a:pt x="756876" y="192732"/>
                  </a:lnTo>
                  <a:lnTo>
                    <a:pt x="709381" y="172979"/>
                  </a:lnTo>
                  <a:lnTo>
                    <a:pt x="661967" y="156804"/>
                  </a:lnTo>
                  <a:lnTo>
                    <a:pt x="614896" y="144228"/>
                  </a:lnTo>
                  <a:lnTo>
                    <a:pt x="568434" y="135270"/>
                  </a:lnTo>
                  <a:lnTo>
                    <a:pt x="522844" y="129951"/>
                  </a:lnTo>
                  <a:lnTo>
                    <a:pt x="478389" y="128292"/>
                  </a:lnTo>
                  <a:lnTo>
                    <a:pt x="435334" y="130312"/>
                  </a:lnTo>
                  <a:lnTo>
                    <a:pt x="393942" y="136033"/>
                  </a:lnTo>
                  <a:lnTo>
                    <a:pt x="354476" y="145474"/>
                  </a:lnTo>
                  <a:lnTo>
                    <a:pt x="317201" y="158657"/>
                  </a:lnTo>
                  <a:lnTo>
                    <a:pt x="282381" y="175600"/>
                  </a:lnTo>
                  <a:lnTo>
                    <a:pt x="250279" y="196326"/>
                  </a:lnTo>
                  <a:lnTo>
                    <a:pt x="221159" y="220854"/>
                  </a:lnTo>
                  <a:lnTo>
                    <a:pt x="195284" y="249204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0518" y="0"/>
              <a:ext cx="10841990" cy="6858000"/>
            </a:xfrm>
            <a:custGeom>
              <a:avLst/>
              <a:gdLst/>
              <a:ahLst/>
              <a:cxnLst/>
              <a:rect l="l" t="t" r="r" b="b"/>
              <a:pathLst>
                <a:path w="10841990" h="6858000">
                  <a:moveTo>
                    <a:pt x="1084148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841482" y="6858000"/>
                  </a:lnTo>
                  <a:lnTo>
                    <a:pt x="1084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4" y="0"/>
              <a:ext cx="179831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3312" y="0"/>
              <a:ext cx="97790" cy="6858000"/>
            </a:xfrm>
            <a:custGeom>
              <a:avLst/>
              <a:gdLst/>
              <a:ahLst/>
              <a:cxnLst/>
              <a:rect l="l" t="t" r="r" b="b"/>
              <a:pathLst>
                <a:path w="97790" h="6858000">
                  <a:moveTo>
                    <a:pt x="975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7536" y="685800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1388" y="675132"/>
              <a:ext cx="9686544" cy="1969008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027237" y="714946"/>
          <a:ext cx="9560560" cy="1838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4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применяется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ФОП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D2C0BB"/>
                      </a:solidFill>
                      <a:prstDash val="solid"/>
                    </a:lnL>
                    <a:lnR w="9525">
                      <a:solidFill>
                        <a:srgbClr val="D2C0BB"/>
                      </a:solidFill>
                      <a:prstDash val="solid"/>
                    </a:lnR>
                    <a:lnT w="9525">
                      <a:solidFill>
                        <a:srgbClr val="D2C0BB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2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основой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детского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сада.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Детские сады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сохраняют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право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разработки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собственных</a:t>
                      </a:r>
                      <a:r>
                        <a:rPr sz="2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программ,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их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планируемые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результаты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должны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быть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не</a:t>
                      </a:r>
                      <a:r>
                        <a:rPr sz="2000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ниже,</a:t>
                      </a:r>
                      <a:r>
                        <a:rPr sz="2000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чем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9525">
                      <a:solidFill>
                        <a:srgbClr val="D2C0BB"/>
                      </a:solidFill>
                      <a:prstDash val="solid"/>
                    </a:lnL>
                    <a:lnR w="9525">
                      <a:solidFill>
                        <a:srgbClr val="D2C0BB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2C0BB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2000" y="719708"/>
            <a:ext cx="9545701" cy="1828800"/>
          </a:xfrm>
          <a:prstGeom prst="rect">
            <a:avLst/>
          </a:prstGeom>
        </p:spPr>
      </p:pic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067814" y="3076701"/>
          <a:ext cx="9523095" cy="927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Переход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детского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сада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B8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Переход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детского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сада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ФОП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сентября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2023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года.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07888" y="4587366"/>
            <a:ext cx="1856105" cy="14476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411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Wingdings</vt:lpstr>
      <vt:lpstr>Office Theme</vt:lpstr>
      <vt:lpstr>Муниципальное бюджетное дошкольное образовательное учреждение «Детский сад № 1 «Зама» с.Энгель - Юрт</vt:lpstr>
      <vt:lpstr>С 1 сентября 2023 года в соответствии с Приказом Министерства Просвещения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MSI</cp:lastModifiedBy>
  <cp:revision>1</cp:revision>
  <dcterms:created xsi:type="dcterms:W3CDTF">2023-12-04T19:21:36Z</dcterms:created>
  <dcterms:modified xsi:type="dcterms:W3CDTF">2023-12-04T19:23:05Z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2023-12-04T00:00:00Z</vt:filetime>
  </property>
</Properties>
</file>